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1" r:id="rId6"/>
    <p:sldId id="262" r:id="rId7"/>
    <p:sldId id="260" r:id="rId8"/>
    <p:sldId id="264" r:id="rId9"/>
    <p:sldId id="265" r:id="rId10"/>
    <p:sldId id="263" r:id="rId11"/>
    <p:sldId id="266" r:id="rId12"/>
    <p:sldId id="267" r:id="rId13"/>
    <p:sldId id="268" r:id="rId14"/>
    <p:sldId id="269" r:id="rId15"/>
    <p:sldId id="271"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0F348-E79E-45C5-9C02-BDB5D28A4CF5}" v="37" dt="2022-06-16T13:55:00.848"/>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ša" userId="a180c80a33e6ff13" providerId="LiveId" clId="{51F0F348-E79E-45C5-9C02-BDB5D28A4CF5}"/>
    <pc:docChg chg="undo redo custSel mod addSld delSld modSld sldOrd">
      <pc:chgData name="Maša" userId="a180c80a33e6ff13" providerId="LiveId" clId="{51F0F348-E79E-45C5-9C02-BDB5D28A4CF5}" dt="2022-06-16T13:57:19.283" v="1417" actId="1440"/>
      <pc:docMkLst>
        <pc:docMk/>
      </pc:docMkLst>
      <pc:sldChg chg="addSp delSp modSp new mod setBg">
        <pc:chgData name="Maša" userId="a180c80a33e6ff13" providerId="LiveId" clId="{51F0F348-E79E-45C5-9C02-BDB5D28A4CF5}" dt="2022-06-16T13:57:19.283" v="1417" actId="1440"/>
        <pc:sldMkLst>
          <pc:docMk/>
          <pc:sldMk cId="2233784183" sldId="256"/>
        </pc:sldMkLst>
        <pc:spChg chg="mod ord">
          <ac:chgData name="Maša" userId="a180c80a33e6ff13" providerId="LiveId" clId="{51F0F348-E79E-45C5-9C02-BDB5D28A4CF5}" dt="2022-06-16T13:56:44.909" v="1408" actId="26606"/>
          <ac:spMkLst>
            <pc:docMk/>
            <pc:sldMk cId="2233784183" sldId="256"/>
            <ac:spMk id="2" creationId="{1BFE901E-1A7A-4227-9F8C-343386951D88}"/>
          </ac:spMkLst>
        </pc:spChg>
        <pc:spChg chg="mod ord">
          <ac:chgData name="Maša" userId="a180c80a33e6ff13" providerId="LiveId" clId="{51F0F348-E79E-45C5-9C02-BDB5D28A4CF5}" dt="2022-06-16T13:56:44.909" v="1408" actId="26606"/>
          <ac:spMkLst>
            <pc:docMk/>
            <pc:sldMk cId="2233784183" sldId="256"/>
            <ac:spMk id="3" creationId="{1853F254-FAA1-4AE0-B9D8-EFA9CF2D4527}"/>
          </ac:spMkLst>
        </pc:spChg>
        <pc:spChg chg="add del">
          <ac:chgData name="Maša" userId="a180c80a33e6ff13" providerId="LiveId" clId="{51F0F348-E79E-45C5-9C02-BDB5D28A4CF5}" dt="2022-06-16T13:21:27.067" v="1142" actId="26606"/>
          <ac:spMkLst>
            <pc:docMk/>
            <pc:sldMk cId="2233784183" sldId="256"/>
            <ac:spMk id="8" creationId="{44F7C90B-8333-4519-BE89-44DEAD4D3742}"/>
          </ac:spMkLst>
        </pc:spChg>
        <pc:spChg chg="add del">
          <ac:chgData name="Maša" userId="a180c80a33e6ff13" providerId="LiveId" clId="{51F0F348-E79E-45C5-9C02-BDB5D28A4CF5}" dt="2022-06-16T13:21:27.067" v="1142" actId="26606"/>
          <ac:spMkLst>
            <pc:docMk/>
            <pc:sldMk cId="2233784183" sldId="256"/>
            <ac:spMk id="10" creationId="{03EAE297-BAB5-4C1D-9F2C-D67C4FEC871E}"/>
          </ac:spMkLst>
        </pc:spChg>
        <pc:spChg chg="add del">
          <ac:chgData name="Maša" userId="a180c80a33e6ff13" providerId="LiveId" clId="{51F0F348-E79E-45C5-9C02-BDB5D28A4CF5}" dt="2022-06-16T13:22:18.647" v="1155" actId="26606"/>
          <ac:spMkLst>
            <pc:docMk/>
            <pc:sldMk cId="2233784183" sldId="256"/>
            <ac:spMk id="14" creationId="{5C68B8F7-ECBC-41D2-AD01-04A86A37A7B3}"/>
          </ac:spMkLst>
        </pc:spChg>
        <pc:grpChg chg="add del">
          <ac:chgData name="Maša" userId="a180c80a33e6ff13" providerId="LiveId" clId="{51F0F348-E79E-45C5-9C02-BDB5D28A4CF5}" dt="2022-06-16T13:56:44.909" v="1408" actId="26606"/>
          <ac:grpSpMkLst>
            <pc:docMk/>
            <pc:sldMk cId="2233784183" sldId="256"/>
            <ac:grpSpMk id="17" creationId="{D76C5875-C1B6-47FA-813F-B395FEDE10FF}"/>
          </ac:grpSpMkLst>
        </pc:grpChg>
        <pc:picChg chg="add del mod">
          <ac:chgData name="Maša" userId="a180c80a33e6ff13" providerId="LiveId" clId="{51F0F348-E79E-45C5-9C02-BDB5D28A4CF5}" dt="2022-06-16T13:22:17.752" v="1154" actId="931"/>
          <ac:picMkLst>
            <pc:docMk/>
            <pc:sldMk cId="2233784183" sldId="256"/>
            <ac:picMk id="5" creationId="{C5549A09-4A0F-4001-8AD6-CDA177B96CED}"/>
          </ac:picMkLst>
        </pc:picChg>
        <pc:picChg chg="add del">
          <ac:chgData name="Maša" userId="a180c80a33e6ff13" providerId="LiveId" clId="{51F0F348-E79E-45C5-9C02-BDB5D28A4CF5}" dt="2022-06-16T13:22:18.647" v="1155" actId="26606"/>
          <ac:picMkLst>
            <pc:docMk/>
            <pc:sldMk cId="2233784183" sldId="256"/>
            <ac:picMk id="7" creationId="{A87E4B75-0AB1-E868-E15B-11AE3B64869C}"/>
          </ac:picMkLst>
        </pc:picChg>
        <pc:picChg chg="add mod">
          <ac:chgData name="Maša" userId="a180c80a33e6ff13" providerId="LiveId" clId="{51F0F348-E79E-45C5-9C02-BDB5D28A4CF5}" dt="2022-06-16T13:57:19.283" v="1417" actId="1440"/>
          <ac:picMkLst>
            <pc:docMk/>
            <pc:sldMk cId="2233784183" sldId="256"/>
            <ac:picMk id="9" creationId="{1EBD5058-7A7A-4024-85E5-FC7376B8BB50}"/>
          </ac:picMkLst>
        </pc:picChg>
        <pc:picChg chg="add mod">
          <ac:chgData name="Maša" userId="a180c80a33e6ff13" providerId="LiveId" clId="{51F0F348-E79E-45C5-9C02-BDB5D28A4CF5}" dt="2022-06-16T13:57:17.160" v="1416" actId="1440"/>
          <ac:picMkLst>
            <pc:docMk/>
            <pc:sldMk cId="2233784183" sldId="256"/>
            <ac:picMk id="13" creationId="{0D720275-9642-4DCB-A791-C3C450CEB376}"/>
          </ac:picMkLst>
        </pc:picChg>
        <pc:picChg chg="add del">
          <ac:chgData name="Maša" userId="a180c80a33e6ff13" providerId="LiveId" clId="{51F0F348-E79E-45C5-9C02-BDB5D28A4CF5}" dt="2022-06-16T13:22:18.647" v="1155" actId="26606"/>
          <ac:picMkLst>
            <pc:docMk/>
            <pc:sldMk cId="2233784183" sldId="256"/>
            <ac:picMk id="15" creationId="{9E383E2A-4F9B-4B7F-9B08-C845241F92CC}"/>
          </ac:picMkLst>
        </pc:picChg>
        <pc:picChg chg="add del mod">
          <ac:chgData name="Maša" userId="a180c80a33e6ff13" providerId="LiveId" clId="{51F0F348-E79E-45C5-9C02-BDB5D28A4CF5}" dt="2022-06-16T13:55:03.828" v="1401" actId="478"/>
          <ac:picMkLst>
            <pc:docMk/>
            <pc:sldMk cId="2233784183" sldId="256"/>
            <ac:picMk id="18" creationId="{B82D6ABD-6E9A-4269-A49E-877BC33E7274}"/>
          </ac:picMkLst>
        </pc:picChg>
        <pc:cxnChg chg="add del">
          <ac:chgData name="Maša" userId="a180c80a33e6ff13" providerId="LiveId" clId="{51F0F348-E79E-45C5-9C02-BDB5D28A4CF5}" dt="2022-06-16T13:21:27.067" v="1142" actId="26606"/>
          <ac:cxnSpMkLst>
            <pc:docMk/>
            <pc:sldMk cId="2233784183" sldId="256"/>
            <ac:cxnSpMk id="12" creationId="{8D6DCE45-FCB6-4B94-8EDA-A0CC941E7B3B}"/>
          </ac:cxnSpMkLst>
        </pc:cxnChg>
        <pc:cxnChg chg="add del">
          <ac:chgData name="Maša" userId="a180c80a33e6ff13" providerId="LiveId" clId="{51F0F348-E79E-45C5-9C02-BDB5D28A4CF5}" dt="2022-06-16T13:22:18.647" v="1155" actId="26606"/>
          <ac:cxnSpMkLst>
            <pc:docMk/>
            <pc:sldMk cId="2233784183" sldId="256"/>
            <ac:cxnSpMk id="16" creationId="{CCF954D9-A588-465F-8E94-AF744F47B7C0}"/>
          </ac:cxnSpMkLst>
        </pc:cxnChg>
        <pc:cxnChg chg="add del">
          <ac:chgData name="Maša" userId="a180c80a33e6ff13" providerId="LiveId" clId="{51F0F348-E79E-45C5-9C02-BDB5D28A4CF5}" dt="2022-06-16T13:56:44.909" v="1408" actId="26606"/>
          <ac:cxnSpMkLst>
            <pc:docMk/>
            <pc:sldMk cId="2233784183" sldId="256"/>
            <ac:cxnSpMk id="26" creationId="{2A320B1F-23F6-4624-B870-E97CA6E95607}"/>
          </ac:cxnSpMkLst>
        </pc:cxnChg>
      </pc:sldChg>
      <pc:sldChg chg="addSp delSp modSp new add del mod setBg setClrOvrMap">
        <pc:chgData name="Maša" userId="a180c80a33e6ff13" providerId="LiveId" clId="{51F0F348-E79E-45C5-9C02-BDB5D28A4CF5}" dt="2022-06-16T13:53:54.058" v="1390" actId="478"/>
        <pc:sldMkLst>
          <pc:docMk/>
          <pc:sldMk cId="268254362" sldId="257"/>
        </pc:sldMkLst>
        <pc:spChg chg="mod">
          <ac:chgData name="Maša" userId="a180c80a33e6ff13" providerId="LiveId" clId="{51F0F348-E79E-45C5-9C02-BDB5D28A4CF5}" dt="2022-06-16T13:42:49.011" v="1259" actId="26606"/>
          <ac:spMkLst>
            <pc:docMk/>
            <pc:sldMk cId="268254362" sldId="257"/>
            <ac:spMk id="2" creationId="{11352020-259D-4290-924A-4F849BD152B2}"/>
          </ac:spMkLst>
        </pc:spChg>
        <pc:spChg chg="mod">
          <ac:chgData name="Maša" userId="a180c80a33e6ff13" providerId="LiveId" clId="{51F0F348-E79E-45C5-9C02-BDB5D28A4CF5}" dt="2022-06-16T13:42:49.011" v="1259" actId="26606"/>
          <ac:spMkLst>
            <pc:docMk/>
            <pc:sldMk cId="268254362" sldId="257"/>
            <ac:spMk id="3" creationId="{05A28F9C-8541-4F0D-BCA4-35C60CAEBD0F}"/>
          </ac:spMkLst>
        </pc:spChg>
        <pc:spChg chg="add">
          <ac:chgData name="Maša" userId="a180c80a33e6ff13" providerId="LiveId" clId="{51F0F348-E79E-45C5-9C02-BDB5D28A4CF5}" dt="2022-06-16T13:42:49.011" v="1259" actId="26606"/>
          <ac:spMkLst>
            <pc:docMk/>
            <pc:sldMk cId="268254362" sldId="257"/>
            <ac:spMk id="8" creationId="{2D01DB0E-1BC0-4382-B9E0-A6F4B94690DC}"/>
          </ac:spMkLst>
        </pc:spChg>
        <pc:spChg chg="add">
          <ac:chgData name="Maša" userId="a180c80a33e6ff13" providerId="LiveId" clId="{51F0F348-E79E-45C5-9C02-BDB5D28A4CF5}" dt="2022-06-16T13:42:49.011" v="1259" actId="26606"/>
          <ac:spMkLst>
            <pc:docMk/>
            <pc:sldMk cId="268254362" sldId="257"/>
            <ac:spMk id="10" creationId="{9907C450-F0ED-49C0-89D9-615671B54B0B}"/>
          </ac:spMkLst>
        </pc:spChg>
        <pc:spChg chg="add">
          <ac:chgData name="Maša" userId="a180c80a33e6ff13" providerId="LiveId" clId="{51F0F348-E79E-45C5-9C02-BDB5D28A4CF5}" dt="2022-06-16T13:42:49.011" v="1259" actId="26606"/>
          <ac:spMkLst>
            <pc:docMk/>
            <pc:sldMk cId="268254362" sldId="257"/>
            <ac:spMk id="12" creationId="{597E9E6C-8562-4A83-B455-2E5F362740BE}"/>
          </ac:spMkLst>
        </pc:spChg>
        <pc:spChg chg="add">
          <ac:chgData name="Maša" userId="a180c80a33e6ff13" providerId="LiveId" clId="{51F0F348-E79E-45C5-9C02-BDB5D28A4CF5}" dt="2022-06-16T13:42:49.011" v="1259" actId="26606"/>
          <ac:spMkLst>
            <pc:docMk/>
            <pc:sldMk cId="268254362" sldId="257"/>
            <ac:spMk id="14" creationId="{6F9B9E94-0877-4691-8220-82281CDA7A22}"/>
          </ac:spMkLst>
        </pc:spChg>
        <pc:picChg chg="add del mod">
          <ac:chgData name="Maša" userId="a180c80a33e6ff13" providerId="LiveId" clId="{51F0F348-E79E-45C5-9C02-BDB5D28A4CF5}" dt="2022-06-16T13:53:54.058" v="1390" actId="478"/>
          <ac:picMkLst>
            <pc:docMk/>
            <pc:sldMk cId="268254362" sldId="257"/>
            <ac:picMk id="9" creationId="{0101BDB5-047E-47AC-B2A5-CE369917D4E8}"/>
          </ac:picMkLst>
        </pc:picChg>
      </pc:sldChg>
      <pc:sldChg chg="addSp delSp modSp new mod setBg setClrOvrMap">
        <pc:chgData name="Maša" userId="a180c80a33e6ff13" providerId="LiveId" clId="{51F0F348-E79E-45C5-9C02-BDB5D28A4CF5}" dt="2022-06-16T13:53:49.228" v="1388" actId="478"/>
        <pc:sldMkLst>
          <pc:docMk/>
          <pc:sldMk cId="95294528" sldId="258"/>
        </pc:sldMkLst>
        <pc:spChg chg="mod">
          <ac:chgData name="Maša" userId="a180c80a33e6ff13" providerId="LiveId" clId="{51F0F348-E79E-45C5-9C02-BDB5D28A4CF5}" dt="2022-06-16T13:49:38.898" v="1328" actId="26606"/>
          <ac:spMkLst>
            <pc:docMk/>
            <pc:sldMk cId="95294528" sldId="258"/>
            <ac:spMk id="2" creationId="{23CE1AF4-E79F-4CF3-A63A-F1FCC3A1B5EC}"/>
          </ac:spMkLst>
        </pc:spChg>
        <pc:spChg chg="mod">
          <ac:chgData name="Maša" userId="a180c80a33e6ff13" providerId="LiveId" clId="{51F0F348-E79E-45C5-9C02-BDB5D28A4CF5}" dt="2022-06-16T13:49:38.898" v="1328" actId="26606"/>
          <ac:spMkLst>
            <pc:docMk/>
            <pc:sldMk cId="95294528" sldId="258"/>
            <ac:spMk id="3" creationId="{C25B9C27-FFBB-4285-A013-774EB0CA1715}"/>
          </ac:spMkLst>
        </pc:spChg>
        <pc:spChg chg="add del">
          <ac:chgData name="Maša" userId="a180c80a33e6ff13" providerId="LiveId" clId="{51F0F348-E79E-45C5-9C02-BDB5D28A4CF5}" dt="2022-06-16T13:49:38.898" v="1328" actId="26606"/>
          <ac:spMkLst>
            <pc:docMk/>
            <pc:sldMk cId="95294528" sldId="258"/>
            <ac:spMk id="10" creationId="{5EB8E3BF-F464-4900-8994-851061A9AD60}"/>
          </ac:spMkLst>
        </pc:spChg>
        <pc:picChg chg="add mod ord">
          <ac:chgData name="Maša" userId="a180c80a33e6ff13" providerId="LiveId" clId="{51F0F348-E79E-45C5-9C02-BDB5D28A4CF5}" dt="2022-06-16T13:49:38.898" v="1328" actId="26606"/>
          <ac:picMkLst>
            <pc:docMk/>
            <pc:sldMk cId="95294528" sldId="258"/>
            <ac:picMk id="5" creationId="{61D7AE32-6137-4DAA-A870-E287598445F6}"/>
          </ac:picMkLst>
        </pc:picChg>
        <pc:picChg chg="add del mod">
          <ac:chgData name="Maša" userId="a180c80a33e6ff13" providerId="LiveId" clId="{51F0F348-E79E-45C5-9C02-BDB5D28A4CF5}" dt="2022-06-16T13:53:49.228" v="1388" actId="478"/>
          <ac:picMkLst>
            <pc:docMk/>
            <pc:sldMk cId="95294528" sldId="258"/>
            <ac:picMk id="8" creationId="{66EB1E77-F3DC-42A3-8B4B-B1B55813FC4D}"/>
          </ac:picMkLst>
        </pc:picChg>
        <pc:cxnChg chg="add del">
          <ac:chgData name="Maša" userId="a180c80a33e6ff13" providerId="LiveId" clId="{51F0F348-E79E-45C5-9C02-BDB5D28A4CF5}" dt="2022-06-16T13:49:38.898" v="1328" actId="26606"/>
          <ac:cxnSpMkLst>
            <pc:docMk/>
            <pc:sldMk cId="95294528" sldId="258"/>
            <ac:cxnSpMk id="12" creationId="{8E0602D6-3A81-42F8-AE67-1BAAFC967CB0}"/>
          </ac:cxnSpMkLst>
        </pc:cxnChg>
      </pc:sldChg>
      <pc:sldChg chg="addSp delSp modSp new mod setBg setClrOvrMap">
        <pc:chgData name="Maša" userId="a180c80a33e6ff13" providerId="LiveId" clId="{51F0F348-E79E-45C5-9C02-BDB5D28A4CF5}" dt="2022-06-16T13:53:45.600" v="1386" actId="478"/>
        <pc:sldMkLst>
          <pc:docMk/>
          <pc:sldMk cId="1084417489" sldId="259"/>
        </pc:sldMkLst>
        <pc:spChg chg="mod ord">
          <ac:chgData name="Maša" userId="a180c80a33e6ff13" providerId="LiveId" clId="{51F0F348-E79E-45C5-9C02-BDB5D28A4CF5}" dt="2022-06-16T13:44:19.242" v="1265" actId="14100"/>
          <ac:spMkLst>
            <pc:docMk/>
            <pc:sldMk cId="1084417489" sldId="259"/>
            <ac:spMk id="2" creationId="{9207C804-34A2-4B93-BAE2-E0E9CB55AD17}"/>
          </ac:spMkLst>
        </pc:spChg>
        <pc:spChg chg="del">
          <ac:chgData name="Maša" userId="a180c80a33e6ff13" providerId="LiveId" clId="{51F0F348-E79E-45C5-9C02-BDB5D28A4CF5}" dt="2022-06-16T09:32:54.613" v="211" actId="931"/>
          <ac:spMkLst>
            <pc:docMk/>
            <pc:sldMk cId="1084417489" sldId="259"/>
            <ac:spMk id="3" creationId="{A8A75817-D758-4F79-AA8E-D2E7C1C75AE7}"/>
          </ac:spMkLst>
        </pc:spChg>
        <pc:spChg chg="add del mod">
          <ac:chgData name="Maša" userId="a180c80a33e6ff13" providerId="LiveId" clId="{51F0F348-E79E-45C5-9C02-BDB5D28A4CF5}" dt="2022-06-16T09:34:12.563" v="225"/>
          <ac:spMkLst>
            <pc:docMk/>
            <pc:sldMk cId="1084417489" sldId="259"/>
            <ac:spMk id="6" creationId="{0E586A26-E88E-49C4-99B1-75D214F7D464}"/>
          </ac:spMkLst>
        </pc:spChg>
        <pc:spChg chg="add mod">
          <ac:chgData name="Maša" userId="a180c80a33e6ff13" providerId="LiveId" clId="{51F0F348-E79E-45C5-9C02-BDB5D28A4CF5}" dt="2022-06-16T13:44:08.497" v="1263" actId="26606"/>
          <ac:spMkLst>
            <pc:docMk/>
            <pc:sldMk cId="1084417489" sldId="259"/>
            <ac:spMk id="9" creationId="{E96186BA-009F-B8EA-0675-29DAF966E26F}"/>
          </ac:spMkLst>
        </pc:spChg>
        <pc:spChg chg="add del">
          <ac:chgData name="Maša" userId="a180c80a33e6ff13" providerId="LiveId" clId="{51F0F348-E79E-45C5-9C02-BDB5D28A4CF5}" dt="2022-06-16T13:44:08.497" v="1263" actId="26606"/>
          <ac:spMkLst>
            <pc:docMk/>
            <pc:sldMk cId="1084417489" sldId="259"/>
            <ac:spMk id="12" creationId="{5EB8E3BF-F464-4900-8994-851061A9AD60}"/>
          </ac:spMkLst>
        </pc:spChg>
        <pc:spChg chg="add">
          <ac:chgData name="Maša" userId="a180c80a33e6ff13" providerId="LiveId" clId="{51F0F348-E79E-45C5-9C02-BDB5D28A4CF5}" dt="2022-06-16T13:44:08.497" v="1263" actId="26606"/>
          <ac:spMkLst>
            <pc:docMk/>
            <pc:sldMk cId="1084417489" sldId="259"/>
            <ac:spMk id="19" creationId="{2024F6EB-04DC-4C6D-8485-FCD53A4A95AD}"/>
          </ac:spMkLst>
        </pc:spChg>
        <pc:spChg chg="add">
          <ac:chgData name="Maša" userId="a180c80a33e6ff13" providerId="LiveId" clId="{51F0F348-E79E-45C5-9C02-BDB5D28A4CF5}" dt="2022-06-16T13:44:08.497" v="1263" actId="26606"/>
          <ac:spMkLst>
            <pc:docMk/>
            <pc:sldMk cId="1084417489" sldId="259"/>
            <ac:spMk id="23" creationId="{8881F853-6081-4216-9876-4D863309A03F}"/>
          </ac:spMkLst>
        </pc:spChg>
        <pc:picChg chg="add mod ord">
          <ac:chgData name="Maša" userId="a180c80a33e6ff13" providerId="LiveId" clId="{51F0F348-E79E-45C5-9C02-BDB5D28A4CF5}" dt="2022-06-16T13:44:08.497" v="1263" actId="26606"/>
          <ac:picMkLst>
            <pc:docMk/>
            <pc:sldMk cId="1084417489" sldId="259"/>
            <ac:picMk id="5" creationId="{939B6BC0-D60C-4E84-832F-721B66B2AD4F}"/>
          </ac:picMkLst>
        </pc:picChg>
        <pc:picChg chg="add del mod">
          <ac:chgData name="Maša" userId="a180c80a33e6ff13" providerId="LiveId" clId="{51F0F348-E79E-45C5-9C02-BDB5D28A4CF5}" dt="2022-06-16T13:53:45.600" v="1386" actId="478"/>
          <ac:picMkLst>
            <pc:docMk/>
            <pc:sldMk cId="1084417489" sldId="259"/>
            <ac:picMk id="15" creationId="{7A64AF02-4AFD-4506-8CB9-6E7600D4E2F9}"/>
          </ac:picMkLst>
        </pc:picChg>
        <pc:picChg chg="add">
          <ac:chgData name="Maša" userId="a180c80a33e6ff13" providerId="LiveId" clId="{51F0F348-E79E-45C5-9C02-BDB5D28A4CF5}" dt="2022-06-16T13:44:08.497" v="1263" actId="26606"/>
          <ac:picMkLst>
            <pc:docMk/>
            <pc:sldMk cId="1084417489" sldId="259"/>
            <ac:picMk id="21" creationId="{7A795FBE-101B-4063-A5FC-8C0624B3534B}"/>
          </ac:picMkLst>
        </pc:picChg>
        <pc:cxnChg chg="add del">
          <ac:chgData name="Maša" userId="a180c80a33e6ff13" providerId="LiveId" clId="{51F0F348-E79E-45C5-9C02-BDB5D28A4CF5}" dt="2022-06-16T13:44:08.497" v="1263" actId="26606"/>
          <ac:cxnSpMkLst>
            <pc:docMk/>
            <pc:sldMk cId="1084417489" sldId="259"/>
            <ac:cxnSpMk id="14" creationId="{8E0602D6-3A81-42F8-AE67-1BAAFC967CB0}"/>
          </ac:cxnSpMkLst>
        </pc:cxnChg>
        <pc:cxnChg chg="add">
          <ac:chgData name="Maša" userId="a180c80a33e6ff13" providerId="LiveId" clId="{51F0F348-E79E-45C5-9C02-BDB5D28A4CF5}" dt="2022-06-16T13:44:08.497" v="1263" actId="26606"/>
          <ac:cxnSpMkLst>
            <pc:docMk/>
            <pc:sldMk cId="1084417489" sldId="259"/>
            <ac:cxnSpMk id="25" creationId="{68EF61C2-EE68-43FF-A497-F2E60EA5320A}"/>
          </ac:cxnSpMkLst>
        </pc:cxnChg>
      </pc:sldChg>
      <pc:sldChg chg="addSp delSp modSp new mod setBg setClrOvrMap">
        <pc:chgData name="Maša" userId="a180c80a33e6ff13" providerId="LiveId" clId="{51F0F348-E79E-45C5-9C02-BDB5D28A4CF5}" dt="2022-06-16T13:45:17.319" v="1284" actId="26606"/>
        <pc:sldMkLst>
          <pc:docMk/>
          <pc:sldMk cId="3880917599" sldId="260"/>
        </pc:sldMkLst>
        <pc:spChg chg="del">
          <ac:chgData name="Maša" userId="a180c80a33e6ff13" providerId="LiveId" clId="{51F0F348-E79E-45C5-9C02-BDB5D28A4CF5}" dt="2022-06-16T09:39:01.565" v="360"/>
          <ac:spMkLst>
            <pc:docMk/>
            <pc:sldMk cId="3880917599" sldId="260"/>
            <ac:spMk id="2" creationId="{030E67A9-0684-465D-8C21-F98D4B1029DF}"/>
          </ac:spMkLst>
        </pc:spChg>
        <pc:spChg chg="del">
          <ac:chgData name="Maša" userId="a180c80a33e6ff13" providerId="LiveId" clId="{51F0F348-E79E-45C5-9C02-BDB5D28A4CF5}" dt="2022-06-16T09:39:01.565" v="360"/>
          <ac:spMkLst>
            <pc:docMk/>
            <pc:sldMk cId="3880917599" sldId="260"/>
            <ac:spMk id="3" creationId="{6C77F125-FBA9-4EAF-96D5-E6F9B602FBE6}"/>
          </ac:spMkLst>
        </pc:spChg>
        <pc:spChg chg="del">
          <ac:chgData name="Maša" userId="a180c80a33e6ff13" providerId="LiveId" clId="{51F0F348-E79E-45C5-9C02-BDB5D28A4CF5}" dt="2022-06-16T09:39:01.565" v="360"/>
          <ac:spMkLst>
            <pc:docMk/>
            <pc:sldMk cId="3880917599" sldId="260"/>
            <ac:spMk id="4" creationId="{6503613F-0A33-4A96-8708-E4A8EBBA0B98}"/>
          </ac:spMkLst>
        </pc:spChg>
        <pc:spChg chg="add mod">
          <ac:chgData name="Maša" userId="a180c80a33e6ff13" providerId="LiveId" clId="{51F0F348-E79E-45C5-9C02-BDB5D28A4CF5}" dt="2022-06-16T13:45:17.319" v="1284" actId="26606"/>
          <ac:spMkLst>
            <pc:docMk/>
            <pc:sldMk cId="3880917599" sldId="260"/>
            <ac:spMk id="5" creationId="{E9887A05-D70F-4C2D-B02C-30BF17DC2351}"/>
          </ac:spMkLst>
        </pc:spChg>
        <pc:spChg chg="add mod">
          <ac:chgData name="Maša" userId="a180c80a33e6ff13" providerId="LiveId" clId="{51F0F348-E79E-45C5-9C02-BDB5D28A4CF5}" dt="2022-06-16T13:45:17.319" v="1284" actId="26606"/>
          <ac:spMkLst>
            <pc:docMk/>
            <pc:sldMk cId="3880917599" sldId="260"/>
            <ac:spMk id="6" creationId="{B5A96718-F165-47D5-8084-E36EE46D9DAE}"/>
          </ac:spMkLst>
        </pc:spChg>
        <pc:spChg chg="add del">
          <ac:chgData name="Maša" userId="a180c80a33e6ff13" providerId="LiveId" clId="{51F0F348-E79E-45C5-9C02-BDB5D28A4CF5}" dt="2022-06-16T13:45:17.278" v="1283" actId="26606"/>
          <ac:spMkLst>
            <pc:docMk/>
            <pc:sldMk cId="3880917599" sldId="260"/>
            <ac:spMk id="11" creationId="{47E4F490-FA76-4FF0-B36A-72B01E11751D}"/>
          </ac:spMkLst>
        </pc:spChg>
        <pc:spChg chg="add del">
          <ac:chgData name="Maša" userId="a180c80a33e6ff13" providerId="LiveId" clId="{51F0F348-E79E-45C5-9C02-BDB5D28A4CF5}" dt="2022-06-16T13:45:17.278" v="1283" actId="26606"/>
          <ac:spMkLst>
            <pc:docMk/>
            <pc:sldMk cId="3880917599" sldId="260"/>
            <ac:spMk id="13" creationId="{05C8C51A-4ECF-4857-8298-6C8334C7F885}"/>
          </ac:spMkLst>
        </pc:spChg>
        <pc:spChg chg="add del">
          <ac:chgData name="Maša" userId="a180c80a33e6ff13" providerId="LiveId" clId="{51F0F348-E79E-45C5-9C02-BDB5D28A4CF5}" dt="2022-06-16T13:45:17.278" v="1283" actId="26606"/>
          <ac:spMkLst>
            <pc:docMk/>
            <pc:sldMk cId="3880917599" sldId="260"/>
            <ac:spMk id="15" creationId="{A741C46E-A2A6-4DF0-84BD-502A2E56D061}"/>
          </ac:spMkLst>
        </pc:spChg>
        <pc:spChg chg="add del">
          <ac:chgData name="Maša" userId="a180c80a33e6ff13" providerId="LiveId" clId="{51F0F348-E79E-45C5-9C02-BDB5D28A4CF5}" dt="2022-06-16T13:45:17.278" v="1283" actId="26606"/>
          <ac:spMkLst>
            <pc:docMk/>
            <pc:sldMk cId="3880917599" sldId="260"/>
            <ac:spMk id="17" creationId="{67CE4C0A-D88E-41BB-8F06-8C0E2604BCDE}"/>
          </ac:spMkLst>
        </pc:spChg>
        <pc:spChg chg="add">
          <ac:chgData name="Maša" userId="a180c80a33e6ff13" providerId="LiveId" clId="{51F0F348-E79E-45C5-9C02-BDB5D28A4CF5}" dt="2022-06-16T13:45:17.319" v="1284" actId="26606"/>
          <ac:spMkLst>
            <pc:docMk/>
            <pc:sldMk cId="3880917599" sldId="260"/>
            <ac:spMk id="19" creationId="{30051050-B89E-49D3-826B-6A1EAC70AD24}"/>
          </ac:spMkLst>
        </pc:spChg>
        <pc:picChg chg="add">
          <ac:chgData name="Maša" userId="a180c80a33e6ff13" providerId="LiveId" clId="{51F0F348-E79E-45C5-9C02-BDB5D28A4CF5}" dt="2022-06-16T13:45:17.319" v="1284" actId="26606"/>
          <ac:picMkLst>
            <pc:docMk/>
            <pc:sldMk cId="3880917599" sldId="260"/>
            <ac:picMk id="20" creationId="{133AF6E3-B8BA-445C-9EFB-E970BA4A096C}"/>
          </ac:picMkLst>
        </pc:picChg>
        <pc:picChg chg="add">
          <ac:chgData name="Maša" userId="a180c80a33e6ff13" providerId="LiveId" clId="{51F0F348-E79E-45C5-9C02-BDB5D28A4CF5}" dt="2022-06-16T13:45:17.319" v="1284" actId="26606"/>
          <ac:picMkLst>
            <pc:docMk/>
            <pc:sldMk cId="3880917599" sldId="260"/>
            <ac:picMk id="21" creationId="{7664F659-1366-4A2A-BD0B-AB97FFD1AB1D}"/>
          </ac:picMkLst>
        </pc:picChg>
      </pc:sldChg>
      <pc:sldChg chg="addSp delSp modSp new mod setBg">
        <pc:chgData name="Maša" userId="a180c80a33e6ff13" providerId="LiveId" clId="{51F0F348-E79E-45C5-9C02-BDB5D28A4CF5}" dt="2022-06-16T13:53:41.466" v="1384" actId="478"/>
        <pc:sldMkLst>
          <pc:docMk/>
          <pc:sldMk cId="3346167130" sldId="261"/>
        </pc:sldMkLst>
        <pc:spChg chg="mod">
          <ac:chgData name="Maša" userId="a180c80a33e6ff13" providerId="LiveId" clId="{51F0F348-E79E-45C5-9C02-BDB5D28A4CF5}" dt="2022-06-16T13:44:52.317" v="1280" actId="26606"/>
          <ac:spMkLst>
            <pc:docMk/>
            <pc:sldMk cId="3346167130" sldId="261"/>
            <ac:spMk id="2" creationId="{41AADA58-057E-4716-8E59-1F8617BD0B20}"/>
          </ac:spMkLst>
        </pc:spChg>
        <pc:spChg chg="mod">
          <ac:chgData name="Maša" userId="a180c80a33e6ff13" providerId="LiveId" clId="{51F0F348-E79E-45C5-9C02-BDB5D28A4CF5}" dt="2022-06-16T13:44:52.317" v="1280" actId="26606"/>
          <ac:spMkLst>
            <pc:docMk/>
            <pc:sldMk cId="3346167130" sldId="261"/>
            <ac:spMk id="3" creationId="{ADAC38AB-7A96-4939-8B1F-1AF84312D6B8}"/>
          </ac:spMkLst>
        </pc:spChg>
        <pc:spChg chg="add">
          <ac:chgData name="Maša" userId="a180c80a33e6ff13" providerId="LiveId" clId="{51F0F348-E79E-45C5-9C02-BDB5D28A4CF5}" dt="2022-06-16T13:44:52.317" v="1280" actId="26606"/>
          <ac:spMkLst>
            <pc:docMk/>
            <pc:sldMk cId="3346167130" sldId="261"/>
            <ac:spMk id="8" creationId="{C44B17FE-2E14-47B6-B5A8-4363DE76952D}"/>
          </ac:spMkLst>
        </pc:spChg>
        <pc:spChg chg="add">
          <ac:chgData name="Maša" userId="a180c80a33e6ff13" providerId="LiveId" clId="{51F0F348-E79E-45C5-9C02-BDB5D28A4CF5}" dt="2022-06-16T13:44:52.317" v="1280" actId="26606"/>
          <ac:spMkLst>
            <pc:docMk/>
            <pc:sldMk cId="3346167130" sldId="261"/>
            <ac:spMk id="10" creationId="{14E53280-E6EB-47D2-B0BB-78B772DC4B90}"/>
          </ac:spMkLst>
        </pc:spChg>
        <pc:spChg chg="add">
          <ac:chgData name="Maša" userId="a180c80a33e6ff13" providerId="LiveId" clId="{51F0F348-E79E-45C5-9C02-BDB5D28A4CF5}" dt="2022-06-16T13:44:52.317" v="1280" actId="26606"/>
          <ac:spMkLst>
            <pc:docMk/>
            <pc:sldMk cId="3346167130" sldId="261"/>
            <ac:spMk id="12" creationId="{E44C4738-31FA-4AA4-9D3A-9B0F0B1F5FBC}"/>
          </ac:spMkLst>
        </pc:spChg>
        <pc:spChg chg="add">
          <ac:chgData name="Maša" userId="a180c80a33e6ff13" providerId="LiveId" clId="{51F0F348-E79E-45C5-9C02-BDB5D28A4CF5}" dt="2022-06-16T13:44:52.317" v="1280" actId="26606"/>
          <ac:spMkLst>
            <pc:docMk/>
            <pc:sldMk cId="3346167130" sldId="261"/>
            <ac:spMk id="14" creationId="{809F3F69-CB9E-4C14-8F9B-7565980C8770}"/>
          </ac:spMkLst>
        </pc:spChg>
        <pc:picChg chg="add del mod">
          <ac:chgData name="Maša" userId="a180c80a33e6ff13" providerId="LiveId" clId="{51F0F348-E79E-45C5-9C02-BDB5D28A4CF5}" dt="2022-06-16T13:53:41.466" v="1384" actId="478"/>
          <ac:picMkLst>
            <pc:docMk/>
            <pc:sldMk cId="3346167130" sldId="261"/>
            <ac:picMk id="9" creationId="{273DE955-A42C-4935-BE2F-B6D20EBA6093}"/>
          </ac:picMkLst>
        </pc:picChg>
      </pc:sldChg>
      <pc:sldChg chg="addSp modSp new mod setBg">
        <pc:chgData name="Maša" userId="a180c80a33e6ff13" providerId="LiveId" clId="{51F0F348-E79E-45C5-9C02-BDB5D28A4CF5}" dt="2022-06-16T13:44:59.417" v="1281" actId="26606"/>
        <pc:sldMkLst>
          <pc:docMk/>
          <pc:sldMk cId="3230006831" sldId="262"/>
        </pc:sldMkLst>
        <pc:spChg chg="mod">
          <ac:chgData name="Maša" userId="a180c80a33e6ff13" providerId="LiveId" clId="{51F0F348-E79E-45C5-9C02-BDB5D28A4CF5}" dt="2022-06-16T13:44:59.417" v="1281" actId="26606"/>
          <ac:spMkLst>
            <pc:docMk/>
            <pc:sldMk cId="3230006831" sldId="262"/>
            <ac:spMk id="2" creationId="{368BB8FF-F2E7-49A1-894A-9B88DAC23BB5}"/>
          </ac:spMkLst>
        </pc:spChg>
        <pc:spChg chg="mod">
          <ac:chgData name="Maša" userId="a180c80a33e6ff13" providerId="LiveId" clId="{51F0F348-E79E-45C5-9C02-BDB5D28A4CF5}" dt="2022-06-16T13:44:59.417" v="1281" actId="26606"/>
          <ac:spMkLst>
            <pc:docMk/>
            <pc:sldMk cId="3230006831" sldId="262"/>
            <ac:spMk id="3" creationId="{42772269-F3A1-4B09-87EA-81C6276CF141}"/>
          </ac:spMkLst>
        </pc:spChg>
        <pc:spChg chg="add">
          <ac:chgData name="Maša" userId="a180c80a33e6ff13" providerId="LiveId" clId="{51F0F348-E79E-45C5-9C02-BDB5D28A4CF5}" dt="2022-06-16T13:44:59.417" v="1281" actId="26606"/>
          <ac:spMkLst>
            <pc:docMk/>
            <pc:sldMk cId="3230006831" sldId="262"/>
            <ac:spMk id="8" creationId="{C44B17FE-2E14-47B6-B5A8-4363DE76952D}"/>
          </ac:spMkLst>
        </pc:spChg>
        <pc:spChg chg="add">
          <ac:chgData name="Maša" userId="a180c80a33e6ff13" providerId="LiveId" clId="{51F0F348-E79E-45C5-9C02-BDB5D28A4CF5}" dt="2022-06-16T13:44:59.417" v="1281" actId="26606"/>
          <ac:spMkLst>
            <pc:docMk/>
            <pc:sldMk cId="3230006831" sldId="262"/>
            <ac:spMk id="10" creationId="{14E53280-E6EB-47D2-B0BB-78B772DC4B90}"/>
          </ac:spMkLst>
        </pc:spChg>
        <pc:spChg chg="add">
          <ac:chgData name="Maša" userId="a180c80a33e6ff13" providerId="LiveId" clId="{51F0F348-E79E-45C5-9C02-BDB5D28A4CF5}" dt="2022-06-16T13:44:59.417" v="1281" actId="26606"/>
          <ac:spMkLst>
            <pc:docMk/>
            <pc:sldMk cId="3230006831" sldId="262"/>
            <ac:spMk id="12" creationId="{E44C4738-31FA-4AA4-9D3A-9B0F0B1F5FBC}"/>
          </ac:spMkLst>
        </pc:spChg>
        <pc:spChg chg="add">
          <ac:chgData name="Maša" userId="a180c80a33e6ff13" providerId="LiveId" clId="{51F0F348-E79E-45C5-9C02-BDB5D28A4CF5}" dt="2022-06-16T13:44:59.417" v="1281" actId="26606"/>
          <ac:spMkLst>
            <pc:docMk/>
            <pc:sldMk cId="3230006831" sldId="262"/>
            <ac:spMk id="14" creationId="{809F3F69-CB9E-4C14-8F9B-7565980C8770}"/>
          </ac:spMkLst>
        </pc:spChg>
      </pc:sldChg>
      <pc:sldChg chg="addSp delSp modSp new mod setBg">
        <pc:chgData name="Maša" userId="a180c80a33e6ff13" providerId="LiveId" clId="{51F0F348-E79E-45C5-9C02-BDB5D28A4CF5}" dt="2022-06-16T13:48:21.778" v="1318" actId="255"/>
        <pc:sldMkLst>
          <pc:docMk/>
          <pc:sldMk cId="783456189" sldId="263"/>
        </pc:sldMkLst>
        <pc:spChg chg="del">
          <ac:chgData name="Maša" userId="a180c80a33e6ff13" providerId="LiveId" clId="{51F0F348-E79E-45C5-9C02-BDB5D28A4CF5}" dt="2022-06-16T12:05:15.263" v="429"/>
          <ac:spMkLst>
            <pc:docMk/>
            <pc:sldMk cId="783456189" sldId="263"/>
            <ac:spMk id="2" creationId="{ACE2E839-05CA-4B84-98A7-052CE2F4B9A4}"/>
          </ac:spMkLst>
        </pc:spChg>
        <pc:spChg chg="del mod">
          <ac:chgData name="Maša" userId="a180c80a33e6ff13" providerId="LiveId" clId="{51F0F348-E79E-45C5-9C02-BDB5D28A4CF5}" dt="2022-06-16T13:33:45.728" v="1179" actId="931"/>
          <ac:spMkLst>
            <pc:docMk/>
            <pc:sldMk cId="783456189" sldId="263"/>
            <ac:spMk id="3" creationId="{46DD91B9-DE85-4BE0-9017-D984D4748021}"/>
          </ac:spMkLst>
        </pc:spChg>
        <pc:spChg chg="add mod">
          <ac:chgData name="Maša" userId="a180c80a33e6ff13" providerId="LiveId" clId="{51F0F348-E79E-45C5-9C02-BDB5D28A4CF5}" dt="2022-06-16T13:47:35.778" v="1308" actId="26606"/>
          <ac:spMkLst>
            <pc:docMk/>
            <pc:sldMk cId="783456189" sldId="263"/>
            <ac:spMk id="4" creationId="{4BCCCFA0-2386-4570-8E1E-E466BA4EEBCF}"/>
          </ac:spMkLst>
        </pc:spChg>
        <pc:spChg chg="add mod ord">
          <ac:chgData name="Maša" userId="a180c80a33e6ff13" providerId="LiveId" clId="{51F0F348-E79E-45C5-9C02-BDB5D28A4CF5}" dt="2022-06-16T13:48:21.778" v="1318" actId="255"/>
          <ac:spMkLst>
            <pc:docMk/>
            <pc:sldMk cId="783456189" sldId="263"/>
            <ac:spMk id="5" creationId="{36FE81E9-7D0D-44F2-851D-81CF49AB0EA2}"/>
          </ac:spMkLst>
        </pc:spChg>
        <pc:spChg chg="add del mod">
          <ac:chgData name="Maša" userId="a180c80a33e6ff13" providerId="LiveId" clId="{51F0F348-E79E-45C5-9C02-BDB5D28A4CF5}" dt="2022-06-16T13:35:52.722" v="1192" actId="931"/>
          <ac:spMkLst>
            <pc:docMk/>
            <pc:sldMk cId="783456189" sldId="263"/>
            <ac:spMk id="9" creationId="{084620B5-942B-4CB4-A3BF-198D7CD2D529}"/>
          </ac:spMkLst>
        </pc:spChg>
        <pc:spChg chg="add del">
          <ac:chgData name="Maša" userId="a180c80a33e6ff13" providerId="LiveId" clId="{51F0F348-E79E-45C5-9C02-BDB5D28A4CF5}" dt="2022-06-16T13:47:35.778" v="1308" actId="26606"/>
          <ac:spMkLst>
            <pc:docMk/>
            <pc:sldMk cId="783456189" sldId="263"/>
            <ac:spMk id="27" creationId="{2024F6EB-04DC-4C6D-8485-FCD53A4A95AD}"/>
          </ac:spMkLst>
        </pc:spChg>
        <pc:spChg chg="add del">
          <ac:chgData name="Maša" userId="a180c80a33e6ff13" providerId="LiveId" clId="{51F0F348-E79E-45C5-9C02-BDB5D28A4CF5}" dt="2022-06-16T13:47:35.778" v="1308" actId="26606"/>
          <ac:spMkLst>
            <pc:docMk/>
            <pc:sldMk cId="783456189" sldId="263"/>
            <ac:spMk id="31" creationId="{8881F853-6081-4216-9876-4D863309A03F}"/>
          </ac:spMkLst>
        </pc:spChg>
        <pc:picChg chg="add del mod ord">
          <ac:chgData name="Maša" userId="a180c80a33e6ff13" providerId="LiveId" clId="{51F0F348-E79E-45C5-9C02-BDB5D28A4CF5}" dt="2022-06-16T13:34:35.857" v="1191" actId="478"/>
          <ac:picMkLst>
            <pc:docMk/>
            <pc:sldMk cId="783456189" sldId="263"/>
            <ac:picMk id="7" creationId="{7FD1E95C-2519-44DE-BE24-41D5CA91E264}"/>
          </ac:picMkLst>
        </pc:picChg>
        <pc:picChg chg="add mod">
          <ac:chgData name="Maša" userId="a180c80a33e6ff13" providerId="LiveId" clId="{51F0F348-E79E-45C5-9C02-BDB5D28A4CF5}" dt="2022-06-16T13:47:35.778" v="1308" actId="26606"/>
          <ac:picMkLst>
            <pc:docMk/>
            <pc:sldMk cId="783456189" sldId="263"/>
            <ac:picMk id="11" creationId="{D46D380B-E7C0-4F48-A8E8-5AB31C03F5FB}"/>
          </ac:picMkLst>
        </pc:picChg>
        <pc:picChg chg="add del">
          <ac:chgData name="Maša" userId="a180c80a33e6ff13" providerId="LiveId" clId="{51F0F348-E79E-45C5-9C02-BDB5D28A4CF5}" dt="2022-06-16T13:47:35.778" v="1308" actId="26606"/>
          <ac:picMkLst>
            <pc:docMk/>
            <pc:sldMk cId="783456189" sldId="263"/>
            <ac:picMk id="12" creationId="{B8CC2EF2-10A6-4461-BA41-3697D04FD1C0}"/>
          </ac:picMkLst>
        </pc:picChg>
        <pc:picChg chg="add del">
          <ac:chgData name="Maša" userId="a180c80a33e6ff13" providerId="LiveId" clId="{51F0F348-E79E-45C5-9C02-BDB5D28A4CF5}" dt="2022-06-16T13:47:35.778" v="1308" actId="26606"/>
          <ac:picMkLst>
            <pc:docMk/>
            <pc:sldMk cId="783456189" sldId="263"/>
            <ac:picMk id="16" creationId="{4C8A9C14-B81F-4ABA-AF45-4C94F9427E8A}"/>
          </ac:picMkLst>
        </pc:picChg>
        <pc:picChg chg="add del">
          <ac:chgData name="Maša" userId="a180c80a33e6ff13" providerId="LiveId" clId="{51F0F348-E79E-45C5-9C02-BDB5D28A4CF5}" dt="2022-06-16T13:47:35.778" v="1308" actId="26606"/>
          <ac:picMkLst>
            <pc:docMk/>
            <pc:sldMk cId="783456189" sldId="263"/>
            <ac:picMk id="23" creationId="{3ACE0436-0037-4A46-9C44-2EB95BF308B0}"/>
          </ac:picMkLst>
        </pc:picChg>
        <pc:picChg chg="add del">
          <ac:chgData name="Maša" userId="a180c80a33e6ff13" providerId="LiveId" clId="{51F0F348-E79E-45C5-9C02-BDB5D28A4CF5}" dt="2022-06-16T13:47:35.778" v="1308" actId="26606"/>
          <ac:picMkLst>
            <pc:docMk/>
            <pc:sldMk cId="783456189" sldId="263"/>
            <ac:picMk id="29" creationId="{7A795FBE-101B-4063-A5FC-8C0624B3534B}"/>
          </ac:picMkLst>
        </pc:picChg>
        <pc:cxnChg chg="add del">
          <ac:chgData name="Maša" userId="a180c80a33e6ff13" providerId="LiveId" clId="{51F0F348-E79E-45C5-9C02-BDB5D28A4CF5}" dt="2022-06-16T13:47:35.778" v="1308" actId="26606"/>
          <ac:cxnSpMkLst>
            <pc:docMk/>
            <pc:sldMk cId="783456189" sldId="263"/>
            <ac:cxnSpMk id="14" creationId="{EF0C637C-DE70-432E-88A0-528B247D3E48}"/>
          </ac:cxnSpMkLst>
        </pc:cxnChg>
        <pc:cxnChg chg="add del">
          <ac:chgData name="Maša" userId="a180c80a33e6ff13" providerId="LiveId" clId="{51F0F348-E79E-45C5-9C02-BDB5D28A4CF5}" dt="2022-06-16T13:47:35.778" v="1308" actId="26606"/>
          <ac:cxnSpMkLst>
            <pc:docMk/>
            <pc:sldMk cId="783456189" sldId="263"/>
            <ac:cxnSpMk id="18" creationId="{2144CCF4-CC56-408E-8884-15972C826F58}"/>
          </ac:cxnSpMkLst>
        </pc:cxnChg>
        <pc:cxnChg chg="add del">
          <ac:chgData name="Maša" userId="a180c80a33e6ff13" providerId="LiveId" clId="{51F0F348-E79E-45C5-9C02-BDB5D28A4CF5}" dt="2022-06-16T13:47:35.778" v="1308" actId="26606"/>
          <ac:cxnSpMkLst>
            <pc:docMk/>
            <pc:sldMk cId="783456189" sldId="263"/>
            <ac:cxnSpMk id="25" creationId="{05E6FF9D-6599-42FC-BD0E-BAA1B1997DEE}"/>
          </ac:cxnSpMkLst>
        </pc:cxnChg>
        <pc:cxnChg chg="add del">
          <ac:chgData name="Maša" userId="a180c80a33e6ff13" providerId="LiveId" clId="{51F0F348-E79E-45C5-9C02-BDB5D28A4CF5}" dt="2022-06-16T13:47:35.778" v="1308" actId="26606"/>
          <ac:cxnSpMkLst>
            <pc:docMk/>
            <pc:sldMk cId="783456189" sldId="263"/>
            <ac:cxnSpMk id="33" creationId="{68EF61C2-EE68-43FF-A497-F2E60EA5320A}"/>
          </ac:cxnSpMkLst>
        </pc:cxnChg>
      </pc:sldChg>
      <pc:sldChg chg="addSp delSp modSp new mod setBg">
        <pc:chgData name="Maša" userId="a180c80a33e6ff13" providerId="LiveId" clId="{51F0F348-E79E-45C5-9C02-BDB5D28A4CF5}" dt="2022-06-16T13:46:36.408" v="1297" actId="27636"/>
        <pc:sldMkLst>
          <pc:docMk/>
          <pc:sldMk cId="1501365600" sldId="264"/>
        </pc:sldMkLst>
        <pc:spChg chg="mod">
          <ac:chgData name="Maša" userId="a180c80a33e6ff13" providerId="LiveId" clId="{51F0F348-E79E-45C5-9C02-BDB5D28A4CF5}" dt="2022-06-16T13:46:00.528" v="1289" actId="26606"/>
          <ac:spMkLst>
            <pc:docMk/>
            <pc:sldMk cId="1501365600" sldId="264"/>
            <ac:spMk id="2" creationId="{BE31CA96-AA7B-45D9-8408-BBE69979E2A0}"/>
          </ac:spMkLst>
        </pc:spChg>
        <pc:spChg chg="del mod">
          <ac:chgData name="Maša" userId="a180c80a33e6ff13" providerId="LiveId" clId="{51F0F348-E79E-45C5-9C02-BDB5D28A4CF5}" dt="2022-06-16T13:29:30.314" v="1171" actId="931"/>
          <ac:spMkLst>
            <pc:docMk/>
            <pc:sldMk cId="1501365600" sldId="264"/>
            <ac:spMk id="3" creationId="{47E52429-6AC5-4A4F-8415-7B5B17A15632}"/>
          </ac:spMkLst>
        </pc:spChg>
        <pc:spChg chg="add mod">
          <ac:chgData name="Maša" userId="a180c80a33e6ff13" providerId="LiveId" clId="{51F0F348-E79E-45C5-9C02-BDB5D28A4CF5}" dt="2022-06-16T13:46:36.408" v="1297" actId="27636"/>
          <ac:spMkLst>
            <pc:docMk/>
            <pc:sldMk cId="1501365600" sldId="264"/>
            <ac:spMk id="4" creationId="{6097E3E5-C640-4067-9286-AA2252AA9025}"/>
          </ac:spMkLst>
        </pc:spChg>
        <pc:spChg chg="add del">
          <ac:chgData name="Maša" userId="a180c80a33e6ff13" providerId="LiveId" clId="{51F0F348-E79E-45C5-9C02-BDB5D28A4CF5}" dt="2022-06-16T13:46:00.528" v="1289" actId="26606"/>
          <ac:spMkLst>
            <pc:docMk/>
            <pc:sldMk cId="1501365600" sldId="264"/>
            <ac:spMk id="15" creationId="{2024F6EB-04DC-4C6D-8485-FCD53A4A95AD}"/>
          </ac:spMkLst>
        </pc:spChg>
        <pc:spChg chg="add del">
          <ac:chgData name="Maša" userId="a180c80a33e6ff13" providerId="LiveId" clId="{51F0F348-E79E-45C5-9C02-BDB5D28A4CF5}" dt="2022-06-16T13:46:00.528" v="1289" actId="26606"/>
          <ac:spMkLst>
            <pc:docMk/>
            <pc:sldMk cId="1501365600" sldId="264"/>
            <ac:spMk id="19" creationId="{8881F853-6081-4216-9876-4D863309A03F}"/>
          </ac:spMkLst>
        </pc:spChg>
        <pc:spChg chg="add">
          <ac:chgData name="Maša" userId="a180c80a33e6ff13" providerId="LiveId" clId="{51F0F348-E79E-45C5-9C02-BDB5D28A4CF5}" dt="2022-06-16T13:46:00.528" v="1289" actId="26606"/>
          <ac:spMkLst>
            <pc:docMk/>
            <pc:sldMk cId="1501365600" sldId="264"/>
            <ac:spMk id="30" creationId="{832A1E47-A968-404F-8DBE-B31240A9B631}"/>
          </ac:spMkLst>
        </pc:spChg>
        <pc:picChg chg="add mod ord">
          <ac:chgData name="Maša" userId="a180c80a33e6ff13" providerId="LiveId" clId="{51F0F348-E79E-45C5-9C02-BDB5D28A4CF5}" dt="2022-06-16T13:46:00.528" v="1289" actId="26606"/>
          <ac:picMkLst>
            <pc:docMk/>
            <pc:sldMk cId="1501365600" sldId="264"/>
            <ac:picMk id="6" creationId="{974972B0-B5A5-4263-A0AD-CEFA523AF294}"/>
          </ac:picMkLst>
        </pc:picChg>
        <pc:picChg chg="add del">
          <ac:chgData name="Maša" userId="a180c80a33e6ff13" providerId="LiveId" clId="{51F0F348-E79E-45C5-9C02-BDB5D28A4CF5}" dt="2022-06-16T13:46:00.528" v="1289" actId="26606"/>
          <ac:picMkLst>
            <pc:docMk/>
            <pc:sldMk cId="1501365600" sldId="264"/>
            <ac:picMk id="11" creationId="{3ACE0436-0037-4A46-9C44-2EB95BF308B0}"/>
          </ac:picMkLst>
        </pc:picChg>
        <pc:picChg chg="add del">
          <ac:chgData name="Maša" userId="a180c80a33e6ff13" providerId="LiveId" clId="{51F0F348-E79E-45C5-9C02-BDB5D28A4CF5}" dt="2022-06-16T13:46:00.528" v="1289" actId="26606"/>
          <ac:picMkLst>
            <pc:docMk/>
            <pc:sldMk cId="1501365600" sldId="264"/>
            <ac:picMk id="17" creationId="{7A795FBE-101B-4063-A5FC-8C0624B3534B}"/>
          </ac:picMkLst>
        </pc:picChg>
        <pc:picChg chg="add">
          <ac:chgData name="Maša" userId="a180c80a33e6ff13" providerId="LiveId" clId="{51F0F348-E79E-45C5-9C02-BDB5D28A4CF5}" dt="2022-06-16T13:46:00.528" v="1289" actId="26606"/>
          <ac:picMkLst>
            <pc:docMk/>
            <pc:sldMk cId="1501365600" sldId="264"/>
            <ac:picMk id="26" creationId="{3ACE0436-0037-4A46-9C44-2EB95BF308B0}"/>
          </ac:picMkLst>
        </pc:picChg>
        <pc:picChg chg="add">
          <ac:chgData name="Maša" userId="a180c80a33e6ff13" providerId="LiveId" clId="{51F0F348-E79E-45C5-9C02-BDB5D28A4CF5}" dt="2022-06-16T13:46:00.528" v="1289" actId="26606"/>
          <ac:picMkLst>
            <pc:docMk/>
            <pc:sldMk cId="1501365600" sldId="264"/>
            <ac:picMk id="32" creationId="{E0DDDCF8-BC1A-4404-8ACA-D8D2BB4BE977}"/>
          </ac:picMkLst>
        </pc:picChg>
        <pc:cxnChg chg="add del">
          <ac:chgData name="Maša" userId="a180c80a33e6ff13" providerId="LiveId" clId="{51F0F348-E79E-45C5-9C02-BDB5D28A4CF5}" dt="2022-06-16T13:46:00.528" v="1289" actId="26606"/>
          <ac:cxnSpMkLst>
            <pc:docMk/>
            <pc:sldMk cId="1501365600" sldId="264"/>
            <ac:cxnSpMk id="13" creationId="{05E6FF9D-6599-42FC-BD0E-BAA1B1997DEE}"/>
          </ac:cxnSpMkLst>
        </pc:cxnChg>
        <pc:cxnChg chg="add del">
          <ac:chgData name="Maša" userId="a180c80a33e6ff13" providerId="LiveId" clId="{51F0F348-E79E-45C5-9C02-BDB5D28A4CF5}" dt="2022-06-16T13:46:00.528" v="1289" actId="26606"/>
          <ac:cxnSpMkLst>
            <pc:docMk/>
            <pc:sldMk cId="1501365600" sldId="264"/>
            <ac:cxnSpMk id="21" creationId="{68EF61C2-EE68-43FF-A497-F2E60EA5320A}"/>
          </ac:cxnSpMkLst>
        </pc:cxnChg>
        <pc:cxnChg chg="add">
          <ac:chgData name="Maša" userId="a180c80a33e6ff13" providerId="LiveId" clId="{51F0F348-E79E-45C5-9C02-BDB5D28A4CF5}" dt="2022-06-16T13:46:00.528" v="1289" actId="26606"/>
          <ac:cxnSpMkLst>
            <pc:docMk/>
            <pc:sldMk cId="1501365600" sldId="264"/>
            <ac:cxnSpMk id="28" creationId="{05E6FF9D-6599-42FC-BD0E-BAA1B1997DEE}"/>
          </ac:cxnSpMkLst>
        </pc:cxnChg>
        <pc:cxnChg chg="add">
          <ac:chgData name="Maša" userId="a180c80a33e6ff13" providerId="LiveId" clId="{51F0F348-E79E-45C5-9C02-BDB5D28A4CF5}" dt="2022-06-16T13:46:00.528" v="1289" actId="26606"/>
          <ac:cxnSpMkLst>
            <pc:docMk/>
            <pc:sldMk cId="1501365600" sldId="264"/>
            <ac:cxnSpMk id="34" creationId="{CBB3FB69-D504-412A-90F9-1D1BAA6AC887}"/>
          </ac:cxnSpMkLst>
        </pc:cxnChg>
      </pc:sldChg>
      <pc:sldChg chg="addSp delSp modSp new mod setBg">
        <pc:chgData name="Maša" userId="a180c80a33e6ff13" providerId="LiveId" clId="{51F0F348-E79E-45C5-9C02-BDB5D28A4CF5}" dt="2022-06-16T13:47:11.358" v="1305" actId="255"/>
        <pc:sldMkLst>
          <pc:docMk/>
          <pc:sldMk cId="125500200" sldId="265"/>
        </pc:sldMkLst>
        <pc:spChg chg="mod">
          <ac:chgData name="Maša" userId="a180c80a33e6ff13" providerId="LiveId" clId="{51F0F348-E79E-45C5-9C02-BDB5D28A4CF5}" dt="2022-06-16T13:46:59.518" v="1302" actId="26606"/>
          <ac:spMkLst>
            <pc:docMk/>
            <pc:sldMk cId="125500200" sldId="265"/>
            <ac:spMk id="2" creationId="{239B0490-2382-485E-8A2E-DD87675CB914}"/>
          </ac:spMkLst>
        </pc:spChg>
        <pc:spChg chg="del mod">
          <ac:chgData name="Maša" userId="a180c80a33e6ff13" providerId="LiveId" clId="{51F0F348-E79E-45C5-9C02-BDB5D28A4CF5}" dt="2022-06-16T13:31:02.057" v="1175" actId="931"/>
          <ac:spMkLst>
            <pc:docMk/>
            <pc:sldMk cId="125500200" sldId="265"/>
            <ac:spMk id="3" creationId="{B2DADDF8-54FF-44DD-A6B4-BD04E7EC58E0}"/>
          </ac:spMkLst>
        </pc:spChg>
        <pc:spChg chg="mod">
          <ac:chgData name="Maša" userId="a180c80a33e6ff13" providerId="LiveId" clId="{51F0F348-E79E-45C5-9C02-BDB5D28A4CF5}" dt="2022-06-16T13:47:11.358" v="1305" actId="255"/>
          <ac:spMkLst>
            <pc:docMk/>
            <pc:sldMk cId="125500200" sldId="265"/>
            <ac:spMk id="4" creationId="{F7D0B02C-AA96-4F99-9510-CE1EC0D756CD}"/>
          </ac:spMkLst>
        </pc:spChg>
        <pc:spChg chg="add del">
          <ac:chgData name="Maša" userId="a180c80a33e6ff13" providerId="LiveId" clId="{51F0F348-E79E-45C5-9C02-BDB5D28A4CF5}" dt="2022-06-16T13:46:55.918" v="1299" actId="26606"/>
          <ac:spMkLst>
            <pc:docMk/>
            <pc:sldMk cId="125500200" sldId="265"/>
            <ac:spMk id="17" creationId="{B5DF82D0-142E-415E-9F4C-DD5E34D80328}"/>
          </ac:spMkLst>
        </pc:spChg>
        <pc:picChg chg="add mod ord">
          <ac:chgData name="Maša" userId="a180c80a33e6ff13" providerId="LiveId" clId="{51F0F348-E79E-45C5-9C02-BDB5D28A4CF5}" dt="2022-06-16T13:46:59.518" v="1302" actId="26606"/>
          <ac:picMkLst>
            <pc:docMk/>
            <pc:sldMk cId="125500200" sldId="265"/>
            <ac:picMk id="6" creationId="{25CB2971-1A79-4508-A106-DD8606AE8459}"/>
          </ac:picMkLst>
        </pc:picChg>
        <pc:picChg chg="add del">
          <ac:chgData name="Maša" userId="a180c80a33e6ff13" providerId="LiveId" clId="{51F0F348-E79E-45C5-9C02-BDB5D28A4CF5}" dt="2022-06-16T13:46:55.918" v="1299" actId="26606"/>
          <ac:picMkLst>
            <pc:docMk/>
            <pc:sldMk cId="125500200" sldId="265"/>
            <ac:picMk id="11" creationId="{B8CC2EF2-10A6-4461-BA41-3697D04FD1C0}"/>
          </ac:picMkLst>
        </pc:picChg>
        <pc:picChg chg="add del">
          <ac:chgData name="Maša" userId="a180c80a33e6ff13" providerId="LiveId" clId="{51F0F348-E79E-45C5-9C02-BDB5D28A4CF5}" dt="2022-06-16T13:46:55.918" v="1299" actId="26606"/>
          <ac:picMkLst>
            <pc:docMk/>
            <pc:sldMk cId="125500200" sldId="265"/>
            <ac:picMk id="15" creationId="{89B894CA-E1CC-47A1-8DE3-57DBCFD39BAE}"/>
          </ac:picMkLst>
        </pc:picChg>
        <pc:picChg chg="add del">
          <ac:chgData name="Maša" userId="a180c80a33e6ff13" providerId="LiveId" clId="{51F0F348-E79E-45C5-9C02-BDB5D28A4CF5}" dt="2022-06-16T13:46:59.467" v="1301" actId="26606"/>
          <ac:picMkLst>
            <pc:docMk/>
            <pc:sldMk cId="125500200" sldId="265"/>
            <ac:picMk id="21" creationId="{3ACE0436-0037-4A46-9C44-2EB95BF308B0}"/>
          </ac:picMkLst>
        </pc:picChg>
        <pc:picChg chg="add">
          <ac:chgData name="Maša" userId="a180c80a33e6ff13" providerId="LiveId" clId="{51F0F348-E79E-45C5-9C02-BDB5D28A4CF5}" dt="2022-06-16T13:46:59.518" v="1302" actId="26606"/>
          <ac:picMkLst>
            <pc:docMk/>
            <pc:sldMk cId="125500200" sldId="265"/>
            <ac:picMk id="24" creationId="{B8CC2EF2-10A6-4461-BA41-3697D04FD1C0}"/>
          </ac:picMkLst>
        </pc:picChg>
        <pc:picChg chg="add">
          <ac:chgData name="Maša" userId="a180c80a33e6ff13" providerId="LiveId" clId="{51F0F348-E79E-45C5-9C02-BDB5D28A4CF5}" dt="2022-06-16T13:46:59.518" v="1302" actId="26606"/>
          <ac:picMkLst>
            <pc:docMk/>
            <pc:sldMk cId="125500200" sldId="265"/>
            <ac:picMk id="26" creationId="{4C8A9C14-B81F-4ABA-AF45-4C94F9427E8A}"/>
          </ac:picMkLst>
        </pc:picChg>
        <pc:cxnChg chg="add del">
          <ac:chgData name="Maša" userId="a180c80a33e6ff13" providerId="LiveId" clId="{51F0F348-E79E-45C5-9C02-BDB5D28A4CF5}" dt="2022-06-16T13:46:55.918" v="1299" actId="26606"/>
          <ac:cxnSpMkLst>
            <pc:docMk/>
            <pc:sldMk cId="125500200" sldId="265"/>
            <ac:cxnSpMk id="13" creationId="{EF0C637C-DE70-432E-88A0-528B247D3E48}"/>
          </ac:cxnSpMkLst>
        </pc:cxnChg>
        <pc:cxnChg chg="add del">
          <ac:chgData name="Maša" userId="a180c80a33e6ff13" providerId="LiveId" clId="{51F0F348-E79E-45C5-9C02-BDB5D28A4CF5}" dt="2022-06-16T13:46:55.918" v="1299" actId="26606"/>
          <ac:cxnSpMkLst>
            <pc:docMk/>
            <pc:sldMk cId="125500200" sldId="265"/>
            <ac:cxnSpMk id="19" creationId="{E69B7433-B959-40DA-806F-FF95BB380B0C}"/>
          </ac:cxnSpMkLst>
        </pc:cxnChg>
        <pc:cxnChg chg="add del">
          <ac:chgData name="Maša" userId="a180c80a33e6ff13" providerId="LiveId" clId="{51F0F348-E79E-45C5-9C02-BDB5D28A4CF5}" dt="2022-06-16T13:46:59.467" v="1301" actId="26606"/>
          <ac:cxnSpMkLst>
            <pc:docMk/>
            <pc:sldMk cId="125500200" sldId="265"/>
            <ac:cxnSpMk id="22" creationId="{05E6FF9D-6599-42FC-BD0E-BAA1B1997DEE}"/>
          </ac:cxnSpMkLst>
        </pc:cxnChg>
        <pc:cxnChg chg="add">
          <ac:chgData name="Maša" userId="a180c80a33e6ff13" providerId="LiveId" clId="{51F0F348-E79E-45C5-9C02-BDB5D28A4CF5}" dt="2022-06-16T13:46:59.518" v="1302" actId="26606"/>
          <ac:cxnSpMkLst>
            <pc:docMk/>
            <pc:sldMk cId="125500200" sldId="265"/>
            <ac:cxnSpMk id="25" creationId="{EF0C637C-DE70-432E-88A0-528B247D3E48}"/>
          </ac:cxnSpMkLst>
        </pc:cxnChg>
        <pc:cxnChg chg="add">
          <ac:chgData name="Maša" userId="a180c80a33e6ff13" providerId="LiveId" clId="{51F0F348-E79E-45C5-9C02-BDB5D28A4CF5}" dt="2022-06-16T13:46:59.518" v="1302" actId="26606"/>
          <ac:cxnSpMkLst>
            <pc:docMk/>
            <pc:sldMk cId="125500200" sldId="265"/>
            <ac:cxnSpMk id="27" creationId="{2144CCF4-CC56-408E-8884-15972C826F58}"/>
          </ac:cxnSpMkLst>
        </pc:cxnChg>
      </pc:sldChg>
      <pc:sldChg chg="addSp delSp modSp new mod setBg">
        <pc:chgData name="Maša" userId="a180c80a33e6ff13" providerId="LiveId" clId="{51F0F348-E79E-45C5-9C02-BDB5D28A4CF5}" dt="2022-06-16T13:37:57.059" v="1217" actId="27636"/>
        <pc:sldMkLst>
          <pc:docMk/>
          <pc:sldMk cId="3328506970" sldId="266"/>
        </pc:sldMkLst>
        <pc:spChg chg="del mod">
          <ac:chgData name="Maša" userId="a180c80a33e6ff13" providerId="LiveId" clId="{51F0F348-E79E-45C5-9C02-BDB5D28A4CF5}" dt="2022-06-16T13:36:42.452" v="1198"/>
          <ac:spMkLst>
            <pc:docMk/>
            <pc:sldMk cId="3328506970" sldId="266"/>
            <ac:spMk id="2" creationId="{0F759A52-9587-4255-8606-44CD70BEB1FC}"/>
          </ac:spMkLst>
        </pc:spChg>
        <pc:spChg chg="del mod">
          <ac:chgData name="Maša" userId="a180c80a33e6ff13" providerId="LiveId" clId="{51F0F348-E79E-45C5-9C02-BDB5D28A4CF5}" dt="2022-06-16T13:37:31.030" v="1208" actId="931"/>
          <ac:spMkLst>
            <pc:docMk/>
            <pc:sldMk cId="3328506970" sldId="266"/>
            <ac:spMk id="3" creationId="{851DCB8C-E795-4642-A91F-245F332C81DD}"/>
          </ac:spMkLst>
        </pc:spChg>
        <pc:spChg chg="add mod">
          <ac:chgData name="Maša" userId="a180c80a33e6ff13" providerId="LiveId" clId="{51F0F348-E79E-45C5-9C02-BDB5D28A4CF5}" dt="2022-06-16T13:37:44.874" v="1214" actId="27636"/>
          <ac:spMkLst>
            <pc:docMk/>
            <pc:sldMk cId="3328506970" sldId="266"/>
            <ac:spMk id="4" creationId="{A056967C-2DF8-479C-827A-AA6950D9A9C7}"/>
          </ac:spMkLst>
        </pc:spChg>
        <pc:spChg chg="add mod">
          <ac:chgData name="Maša" userId="a180c80a33e6ff13" providerId="LiveId" clId="{51F0F348-E79E-45C5-9C02-BDB5D28A4CF5}" dt="2022-06-16T13:37:57.059" v="1217" actId="27636"/>
          <ac:spMkLst>
            <pc:docMk/>
            <pc:sldMk cId="3328506970" sldId="266"/>
            <ac:spMk id="5" creationId="{1FED23CD-4C1D-42A6-B1E5-983E56D41DBF}"/>
          </ac:spMkLst>
        </pc:spChg>
        <pc:spChg chg="add">
          <ac:chgData name="Maša" userId="a180c80a33e6ff13" providerId="LiveId" clId="{51F0F348-E79E-45C5-9C02-BDB5D28A4CF5}" dt="2022-06-16T13:37:33.811" v="1211" actId="26606"/>
          <ac:spMkLst>
            <pc:docMk/>
            <pc:sldMk cId="3328506970" sldId="266"/>
            <ac:spMk id="16" creationId="{2024F6EB-04DC-4C6D-8485-FCD53A4A95AD}"/>
          </ac:spMkLst>
        </pc:spChg>
        <pc:spChg chg="add">
          <ac:chgData name="Maša" userId="a180c80a33e6ff13" providerId="LiveId" clId="{51F0F348-E79E-45C5-9C02-BDB5D28A4CF5}" dt="2022-06-16T13:37:33.811" v="1211" actId="26606"/>
          <ac:spMkLst>
            <pc:docMk/>
            <pc:sldMk cId="3328506970" sldId="266"/>
            <ac:spMk id="20" creationId="{8881F853-6081-4216-9876-4D863309A03F}"/>
          </ac:spMkLst>
        </pc:spChg>
        <pc:picChg chg="add mod">
          <ac:chgData name="Maša" userId="a180c80a33e6ff13" providerId="LiveId" clId="{51F0F348-E79E-45C5-9C02-BDB5D28A4CF5}" dt="2022-06-16T13:37:33.811" v="1211" actId="26606"/>
          <ac:picMkLst>
            <pc:docMk/>
            <pc:sldMk cId="3328506970" sldId="266"/>
            <ac:picMk id="7" creationId="{FA09D0E4-260A-4E40-AD21-1AD2CBB3C1D9}"/>
          </ac:picMkLst>
        </pc:picChg>
        <pc:picChg chg="add">
          <ac:chgData name="Maša" userId="a180c80a33e6ff13" providerId="LiveId" clId="{51F0F348-E79E-45C5-9C02-BDB5D28A4CF5}" dt="2022-06-16T13:37:33.811" v="1211" actId="26606"/>
          <ac:picMkLst>
            <pc:docMk/>
            <pc:sldMk cId="3328506970" sldId="266"/>
            <ac:picMk id="12" creationId="{3ACE0436-0037-4A46-9C44-2EB95BF308B0}"/>
          </ac:picMkLst>
        </pc:picChg>
        <pc:picChg chg="add">
          <ac:chgData name="Maša" userId="a180c80a33e6ff13" providerId="LiveId" clId="{51F0F348-E79E-45C5-9C02-BDB5D28A4CF5}" dt="2022-06-16T13:37:33.811" v="1211" actId="26606"/>
          <ac:picMkLst>
            <pc:docMk/>
            <pc:sldMk cId="3328506970" sldId="266"/>
            <ac:picMk id="18" creationId="{7A795FBE-101B-4063-A5FC-8C0624B3534B}"/>
          </ac:picMkLst>
        </pc:picChg>
        <pc:cxnChg chg="add">
          <ac:chgData name="Maša" userId="a180c80a33e6ff13" providerId="LiveId" clId="{51F0F348-E79E-45C5-9C02-BDB5D28A4CF5}" dt="2022-06-16T13:37:33.811" v="1211" actId="26606"/>
          <ac:cxnSpMkLst>
            <pc:docMk/>
            <pc:sldMk cId="3328506970" sldId="266"/>
            <ac:cxnSpMk id="14" creationId="{05E6FF9D-6599-42FC-BD0E-BAA1B1997DEE}"/>
          </ac:cxnSpMkLst>
        </pc:cxnChg>
        <pc:cxnChg chg="add">
          <ac:chgData name="Maša" userId="a180c80a33e6ff13" providerId="LiveId" clId="{51F0F348-E79E-45C5-9C02-BDB5D28A4CF5}" dt="2022-06-16T13:37:33.811" v="1211" actId="26606"/>
          <ac:cxnSpMkLst>
            <pc:docMk/>
            <pc:sldMk cId="3328506970" sldId="266"/>
            <ac:cxnSpMk id="22" creationId="{68EF61C2-EE68-43FF-A497-F2E60EA5320A}"/>
          </ac:cxnSpMkLst>
        </pc:cxnChg>
      </pc:sldChg>
      <pc:sldChg chg="addSp delSp modSp new mod setBg">
        <pc:chgData name="Maša" userId="a180c80a33e6ff13" providerId="LiveId" clId="{51F0F348-E79E-45C5-9C02-BDB5D28A4CF5}" dt="2022-06-16T13:48:49.808" v="1323" actId="113"/>
        <pc:sldMkLst>
          <pc:docMk/>
          <pc:sldMk cId="1269989090" sldId="267"/>
        </pc:sldMkLst>
        <pc:spChg chg="mod">
          <ac:chgData name="Maša" userId="a180c80a33e6ff13" providerId="LiveId" clId="{51F0F348-E79E-45C5-9C02-BDB5D28A4CF5}" dt="2022-06-16T13:48:49.808" v="1323" actId="113"/>
          <ac:spMkLst>
            <pc:docMk/>
            <pc:sldMk cId="1269989090" sldId="267"/>
            <ac:spMk id="2" creationId="{523A8EEC-D3E7-40F9-93D1-E9236A59C292}"/>
          </ac:spMkLst>
        </pc:spChg>
        <pc:spChg chg="add del mod">
          <ac:chgData name="Maša" userId="a180c80a33e6ff13" providerId="LiveId" clId="{51F0F348-E79E-45C5-9C02-BDB5D28A4CF5}" dt="2022-06-16T13:40:37.857" v="1246" actId="26606"/>
          <ac:spMkLst>
            <pc:docMk/>
            <pc:sldMk cId="1269989090" sldId="267"/>
            <ac:spMk id="3" creationId="{85DDAFA6-F332-44C0-960F-BCBB377FF2F0}"/>
          </ac:spMkLst>
        </pc:spChg>
        <pc:spChg chg="add del">
          <ac:chgData name="Maša" userId="a180c80a33e6ff13" providerId="LiveId" clId="{51F0F348-E79E-45C5-9C02-BDB5D28A4CF5}" dt="2022-06-16T13:40:37.828" v="1245" actId="26606"/>
          <ac:spMkLst>
            <pc:docMk/>
            <pc:sldMk cId="1269989090" sldId="267"/>
            <ac:spMk id="9" creationId="{AEACA4B7-F5B3-4297-99A3-781E84B5720C}"/>
          </ac:spMkLst>
        </pc:spChg>
        <pc:spChg chg="add del">
          <ac:chgData name="Maša" userId="a180c80a33e6ff13" providerId="LiveId" clId="{51F0F348-E79E-45C5-9C02-BDB5D28A4CF5}" dt="2022-06-16T13:48:32.417" v="1320" actId="26606"/>
          <ac:spMkLst>
            <pc:docMk/>
            <pc:sldMk cId="1269989090" sldId="267"/>
            <ac:spMk id="13" creationId="{65A3E01E-7BC8-4D86-8005-AB7C3F9607EA}"/>
          </ac:spMkLst>
        </pc:spChg>
        <pc:spChg chg="add del">
          <ac:chgData name="Maša" userId="a180c80a33e6ff13" providerId="LiveId" clId="{51F0F348-E79E-45C5-9C02-BDB5D28A4CF5}" dt="2022-06-16T13:48:32.417" v="1320" actId="26606"/>
          <ac:spMkLst>
            <pc:docMk/>
            <pc:sldMk cId="1269989090" sldId="267"/>
            <ac:spMk id="14" creationId="{44707075-25D1-495F-9D67-1D706D7A7698}"/>
          </ac:spMkLst>
        </pc:spChg>
        <pc:spChg chg="add del">
          <ac:chgData name="Maša" userId="a180c80a33e6ff13" providerId="LiveId" clId="{51F0F348-E79E-45C5-9C02-BDB5D28A4CF5}" dt="2022-06-16T13:48:32.417" v="1320" actId="26606"/>
          <ac:spMkLst>
            <pc:docMk/>
            <pc:sldMk cId="1269989090" sldId="267"/>
            <ac:spMk id="15" creationId="{17540CD5-A20B-4B7C-822A-C9C9A7245F4D}"/>
          </ac:spMkLst>
        </pc:spChg>
        <pc:spChg chg="add del">
          <ac:chgData name="Maša" userId="a180c80a33e6ff13" providerId="LiveId" clId="{51F0F348-E79E-45C5-9C02-BDB5D28A4CF5}" dt="2022-06-16T13:48:08.388" v="1314" actId="26606"/>
          <ac:spMkLst>
            <pc:docMk/>
            <pc:sldMk cId="1269989090" sldId="267"/>
            <ac:spMk id="21" creationId="{44707075-25D1-495F-9D67-1D706D7A7698}"/>
          </ac:spMkLst>
        </pc:spChg>
        <pc:spChg chg="add del">
          <ac:chgData name="Maša" userId="a180c80a33e6ff13" providerId="LiveId" clId="{51F0F348-E79E-45C5-9C02-BDB5D28A4CF5}" dt="2022-06-16T13:48:08.388" v="1314" actId="26606"/>
          <ac:spMkLst>
            <pc:docMk/>
            <pc:sldMk cId="1269989090" sldId="267"/>
            <ac:spMk id="23" creationId="{17540CD5-A20B-4B7C-822A-C9C9A7245F4D}"/>
          </ac:spMkLst>
        </pc:spChg>
        <pc:spChg chg="add del">
          <ac:chgData name="Maša" userId="a180c80a33e6ff13" providerId="LiveId" clId="{51F0F348-E79E-45C5-9C02-BDB5D28A4CF5}" dt="2022-06-16T13:48:08.388" v="1314" actId="26606"/>
          <ac:spMkLst>
            <pc:docMk/>
            <pc:sldMk cId="1269989090" sldId="267"/>
            <ac:spMk id="25" creationId="{65A3E01E-7BC8-4D86-8005-AB7C3F9607EA}"/>
          </ac:spMkLst>
        </pc:spChg>
        <pc:spChg chg="add del">
          <ac:chgData name="Maša" userId="a180c80a33e6ff13" providerId="LiveId" clId="{51F0F348-E79E-45C5-9C02-BDB5D28A4CF5}" dt="2022-06-16T13:48:32.417" v="1320" actId="26606"/>
          <ac:spMkLst>
            <pc:docMk/>
            <pc:sldMk cId="1269989090" sldId="267"/>
            <ac:spMk id="27" creationId="{44707075-25D1-495F-9D67-1D706D7A7698}"/>
          </ac:spMkLst>
        </pc:spChg>
        <pc:spChg chg="add del">
          <ac:chgData name="Maša" userId="a180c80a33e6ff13" providerId="LiveId" clId="{51F0F348-E79E-45C5-9C02-BDB5D28A4CF5}" dt="2022-06-16T13:48:32.417" v="1320" actId="26606"/>
          <ac:spMkLst>
            <pc:docMk/>
            <pc:sldMk cId="1269989090" sldId="267"/>
            <ac:spMk id="28" creationId="{17540CD5-A20B-4B7C-822A-C9C9A7245F4D}"/>
          </ac:spMkLst>
        </pc:spChg>
        <pc:spChg chg="add del">
          <ac:chgData name="Maša" userId="a180c80a33e6ff13" providerId="LiveId" clId="{51F0F348-E79E-45C5-9C02-BDB5D28A4CF5}" dt="2022-06-16T13:48:32.417" v="1320" actId="26606"/>
          <ac:spMkLst>
            <pc:docMk/>
            <pc:sldMk cId="1269989090" sldId="267"/>
            <ac:spMk id="29" creationId="{65A3E01E-7BC8-4D86-8005-AB7C3F9607EA}"/>
          </ac:spMkLst>
        </pc:spChg>
        <pc:graphicFrameChg chg="add del">
          <ac:chgData name="Maša" userId="a180c80a33e6ff13" providerId="LiveId" clId="{51F0F348-E79E-45C5-9C02-BDB5D28A4CF5}" dt="2022-06-16T13:40:37.828" v="1245" actId="26606"/>
          <ac:graphicFrameMkLst>
            <pc:docMk/>
            <pc:sldMk cId="1269989090" sldId="267"/>
            <ac:graphicFrameMk id="5" creationId="{31994100-8D60-C87A-4CF6-7DD624B8BCC0}"/>
          </ac:graphicFrameMkLst>
        </pc:graphicFrameChg>
        <pc:graphicFrameChg chg="add mod modGraphic">
          <ac:chgData name="Maša" userId="a180c80a33e6ff13" providerId="LiveId" clId="{51F0F348-E79E-45C5-9C02-BDB5D28A4CF5}" dt="2022-06-16T13:48:32.417" v="1320" actId="26606"/>
          <ac:graphicFrameMkLst>
            <pc:docMk/>
            <pc:sldMk cId="1269989090" sldId="267"/>
            <ac:graphicFrameMk id="16" creationId="{BED32D06-73F1-A607-6849-40BB84843347}"/>
          </ac:graphicFrameMkLst>
        </pc:graphicFrameChg>
        <pc:picChg chg="add del">
          <ac:chgData name="Maša" userId="a180c80a33e6ff13" providerId="LiveId" clId="{51F0F348-E79E-45C5-9C02-BDB5D28A4CF5}" dt="2022-06-16T13:40:37.828" v="1245" actId="26606"/>
          <ac:picMkLst>
            <pc:docMk/>
            <pc:sldMk cId="1269989090" sldId="267"/>
            <ac:picMk id="11" creationId="{34C880DD-7329-423E-A31B-F770EF69D1BD}"/>
          </ac:picMkLst>
        </pc:picChg>
      </pc:sldChg>
      <pc:sldChg chg="addSp delSp modSp new mod setBg">
        <pc:chgData name="Maša" userId="a180c80a33e6ff13" providerId="LiveId" clId="{51F0F348-E79E-45C5-9C02-BDB5D28A4CF5}" dt="2022-06-16T13:49:01.401" v="1324" actId="255"/>
        <pc:sldMkLst>
          <pc:docMk/>
          <pc:sldMk cId="1430156030" sldId="268"/>
        </pc:sldMkLst>
        <pc:spChg chg="mod">
          <ac:chgData name="Maša" userId="a180c80a33e6ff13" providerId="LiveId" clId="{51F0F348-E79E-45C5-9C02-BDB5D28A4CF5}" dt="2022-06-16T13:49:01.401" v="1324" actId="255"/>
          <ac:spMkLst>
            <pc:docMk/>
            <pc:sldMk cId="1430156030" sldId="268"/>
            <ac:spMk id="2" creationId="{B49ACCF1-A14D-4CDA-A211-CB0D6BFE5656}"/>
          </ac:spMkLst>
        </pc:spChg>
        <pc:spChg chg="add del mod">
          <ac:chgData name="Maša" userId="a180c80a33e6ff13" providerId="LiveId" clId="{51F0F348-E79E-45C5-9C02-BDB5D28A4CF5}" dt="2022-06-16T13:41:43.637" v="1257" actId="26606"/>
          <ac:spMkLst>
            <pc:docMk/>
            <pc:sldMk cId="1430156030" sldId="268"/>
            <ac:spMk id="3" creationId="{69EC8428-CCAB-4761-B0C1-F69E419AF36D}"/>
          </ac:spMkLst>
        </pc:spChg>
        <pc:spChg chg="add del">
          <ac:chgData name="Maša" userId="a180c80a33e6ff13" providerId="LiveId" clId="{51F0F348-E79E-45C5-9C02-BDB5D28A4CF5}" dt="2022-06-16T13:41:43.607" v="1256" actId="26606"/>
          <ac:spMkLst>
            <pc:docMk/>
            <pc:sldMk cId="1430156030" sldId="268"/>
            <ac:spMk id="9" creationId="{AEACA4B7-F5B3-4297-99A3-781E84B5720C}"/>
          </ac:spMkLst>
        </pc:spChg>
        <pc:spChg chg="add">
          <ac:chgData name="Maša" userId="a180c80a33e6ff13" providerId="LiveId" clId="{51F0F348-E79E-45C5-9C02-BDB5D28A4CF5}" dt="2022-06-16T13:41:43.637" v="1257" actId="26606"/>
          <ac:spMkLst>
            <pc:docMk/>
            <pc:sldMk cId="1430156030" sldId="268"/>
            <ac:spMk id="13" creationId="{65A3E01E-7BC8-4D86-8005-AB7C3F9607EA}"/>
          </ac:spMkLst>
        </pc:spChg>
        <pc:spChg chg="add">
          <ac:chgData name="Maša" userId="a180c80a33e6ff13" providerId="LiveId" clId="{51F0F348-E79E-45C5-9C02-BDB5D28A4CF5}" dt="2022-06-16T13:41:43.637" v="1257" actId="26606"/>
          <ac:spMkLst>
            <pc:docMk/>
            <pc:sldMk cId="1430156030" sldId="268"/>
            <ac:spMk id="14" creationId="{44707075-25D1-495F-9D67-1D706D7A7698}"/>
          </ac:spMkLst>
        </pc:spChg>
        <pc:spChg chg="add">
          <ac:chgData name="Maša" userId="a180c80a33e6ff13" providerId="LiveId" clId="{51F0F348-E79E-45C5-9C02-BDB5D28A4CF5}" dt="2022-06-16T13:41:43.637" v="1257" actId="26606"/>
          <ac:spMkLst>
            <pc:docMk/>
            <pc:sldMk cId="1430156030" sldId="268"/>
            <ac:spMk id="15" creationId="{17540CD5-A20B-4B7C-822A-C9C9A7245F4D}"/>
          </ac:spMkLst>
        </pc:spChg>
        <pc:graphicFrameChg chg="add del">
          <ac:chgData name="Maša" userId="a180c80a33e6ff13" providerId="LiveId" clId="{51F0F348-E79E-45C5-9C02-BDB5D28A4CF5}" dt="2022-06-16T13:41:43.607" v="1256" actId="26606"/>
          <ac:graphicFrameMkLst>
            <pc:docMk/>
            <pc:sldMk cId="1430156030" sldId="268"/>
            <ac:graphicFrameMk id="5" creationId="{29335EDB-73D4-95E6-8019-15E311873F86}"/>
          </ac:graphicFrameMkLst>
        </pc:graphicFrameChg>
        <pc:graphicFrameChg chg="add">
          <ac:chgData name="Maša" userId="a180c80a33e6ff13" providerId="LiveId" clId="{51F0F348-E79E-45C5-9C02-BDB5D28A4CF5}" dt="2022-06-16T13:41:43.637" v="1257" actId="26606"/>
          <ac:graphicFrameMkLst>
            <pc:docMk/>
            <pc:sldMk cId="1430156030" sldId="268"/>
            <ac:graphicFrameMk id="16" creationId="{FDB8BEC1-F257-5E42-A19B-28BA2872192E}"/>
          </ac:graphicFrameMkLst>
        </pc:graphicFrameChg>
        <pc:picChg chg="add del">
          <ac:chgData name="Maša" userId="a180c80a33e6ff13" providerId="LiveId" clId="{51F0F348-E79E-45C5-9C02-BDB5D28A4CF5}" dt="2022-06-16T13:41:43.607" v="1256" actId="26606"/>
          <ac:picMkLst>
            <pc:docMk/>
            <pc:sldMk cId="1430156030" sldId="268"/>
            <ac:picMk id="11" creationId="{34C880DD-7329-423E-A31B-F770EF69D1BD}"/>
          </ac:picMkLst>
        </pc:picChg>
      </pc:sldChg>
      <pc:sldChg chg="addSp delSp modSp new mod setBg">
        <pc:chgData name="Maša" userId="a180c80a33e6ff13" providerId="LiveId" clId="{51F0F348-E79E-45C5-9C02-BDB5D28A4CF5}" dt="2022-06-16T13:20:53.213" v="1140"/>
        <pc:sldMkLst>
          <pc:docMk/>
          <pc:sldMk cId="978661779" sldId="269"/>
        </pc:sldMkLst>
        <pc:spChg chg="mod">
          <ac:chgData name="Maša" userId="a180c80a33e6ff13" providerId="LiveId" clId="{51F0F348-E79E-45C5-9C02-BDB5D28A4CF5}" dt="2022-06-16T13:20:53.213" v="1140"/>
          <ac:spMkLst>
            <pc:docMk/>
            <pc:sldMk cId="978661779" sldId="269"/>
            <ac:spMk id="2" creationId="{1EF328C4-872C-4EB4-B7CA-FC1F4D4B099A}"/>
          </ac:spMkLst>
        </pc:spChg>
        <pc:spChg chg="mod">
          <ac:chgData name="Maša" userId="a180c80a33e6ff13" providerId="LiveId" clId="{51F0F348-E79E-45C5-9C02-BDB5D28A4CF5}" dt="2022-06-16T13:20:53.213" v="1140"/>
          <ac:spMkLst>
            <pc:docMk/>
            <pc:sldMk cId="978661779" sldId="269"/>
            <ac:spMk id="3" creationId="{9BD8992C-53E9-4895-9E43-5C1CDE3A1D89}"/>
          </ac:spMkLst>
        </pc:spChg>
        <pc:spChg chg="add mod">
          <ac:chgData name="Maša" userId="a180c80a33e6ff13" providerId="LiveId" clId="{51F0F348-E79E-45C5-9C02-BDB5D28A4CF5}" dt="2022-06-16T13:20:53.213" v="1140"/>
          <ac:spMkLst>
            <pc:docMk/>
            <pc:sldMk cId="978661779" sldId="269"/>
            <ac:spMk id="5" creationId="{9A983233-AE5A-44E7-9613-51273A35C426}"/>
          </ac:spMkLst>
        </pc:spChg>
        <pc:spChg chg="add del">
          <ac:chgData name="Maša" userId="a180c80a33e6ff13" providerId="LiveId" clId="{51F0F348-E79E-45C5-9C02-BDB5D28A4CF5}" dt="2022-06-16T12:42:39.475" v="610" actId="26606"/>
          <ac:spMkLst>
            <pc:docMk/>
            <pc:sldMk cId="978661779" sldId="269"/>
            <ac:spMk id="10" creationId="{9F7D788E-2C1B-4EF4-8719-12613771FF98}"/>
          </ac:spMkLst>
        </pc:spChg>
        <pc:spChg chg="add del">
          <ac:chgData name="Maša" userId="a180c80a33e6ff13" providerId="LiveId" clId="{51F0F348-E79E-45C5-9C02-BDB5D28A4CF5}" dt="2022-06-16T12:42:39.475" v="610" actId="26606"/>
          <ac:spMkLst>
            <pc:docMk/>
            <pc:sldMk cId="978661779" sldId="269"/>
            <ac:spMk id="12" creationId="{7C54E824-C0F4-480B-BC88-689F50C45FBD}"/>
          </ac:spMkLst>
        </pc:spChg>
        <pc:spChg chg="add del">
          <ac:chgData name="Maša" userId="a180c80a33e6ff13" providerId="LiveId" clId="{51F0F348-E79E-45C5-9C02-BDB5D28A4CF5}" dt="2022-06-16T12:42:39.475" v="610" actId="26606"/>
          <ac:spMkLst>
            <pc:docMk/>
            <pc:sldMk cId="978661779" sldId="269"/>
            <ac:spMk id="14" creationId="{58DEA6A1-FC5C-4E6E-BBBF-7E472949B394}"/>
          </ac:spMkLst>
        </pc:spChg>
        <pc:spChg chg="add del">
          <ac:chgData name="Maša" userId="a180c80a33e6ff13" providerId="LiveId" clId="{51F0F348-E79E-45C5-9C02-BDB5D28A4CF5}" dt="2022-06-16T12:42:39.475" v="610" actId="26606"/>
          <ac:spMkLst>
            <pc:docMk/>
            <pc:sldMk cId="978661779" sldId="269"/>
            <ac:spMk id="16" creationId="{96AAAC3B-1954-46B7-BBAC-27DFF5B5295F}"/>
          </ac:spMkLst>
        </pc:spChg>
        <pc:spChg chg="add del">
          <ac:chgData name="Maša" userId="a180c80a33e6ff13" providerId="LiveId" clId="{51F0F348-E79E-45C5-9C02-BDB5D28A4CF5}" dt="2022-06-16T12:42:39.475" v="610" actId="26606"/>
          <ac:spMkLst>
            <pc:docMk/>
            <pc:sldMk cId="978661779" sldId="269"/>
            <ac:spMk id="18" creationId="{A5AD6500-BB62-4AAC-9D2F-C10DDC90CBB1}"/>
          </ac:spMkLst>
        </pc:spChg>
        <pc:graphicFrameChg chg="add del mod modGraphic">
          <ac:chgData name="Maša" userId="a180c80a33e6ff13" providerId="LiveId" clId="{51F0F348-E79E-45C5-9C02-BDB5D28A4CF5}" dt="2022-06-16T12:12:17.584" v="603" actId="3680"/>
          <ac:graphicFrameMkLst>
            <pc:docMk/>
            <pc:sldMk cId="978661779" sldId="269"/>
            <ac:graphicFrameMk id="4" creationId="{5281F0F9-4622-4CA1-BE23-0A22659516F5}"/>
          </ac:graphicFrameMkLst>
        </pc:graphicFrameChg>
      </pc:sldChg>
      <pc:sldChg chg="addSp modSp new mod setBg setClrOvrMap">
        <pc:chgData name="Maša" userId="a180c80a33e6ff13" providerId="LiveId" clId="{51F0F348-E79E-45C5-9C02-BDB5D28A4CF5}" dt="2022-06-16T13:42:27.629" v="1258" actId="26606"/>
        <pc:sldMkLst>
          <pc:docMk/>
          <pc:sldMk cId="599142105" sldId="270"/>
        </pc:sldMkLst>
        <pc:spChg chg="mod">
          <ac:chgData name="Maša" userId="a180c80a33e6ff13" providerId="LiveId" clId="{51F0F348-E79E-45C5-9C02-BDB5D28A4CF5}" dt="2022-06-16T13:42:27.629" v="1258" actId="26606"/>
          <ac:spMkLst>
            <pc:docMk/>
            <pc:sldMk cId="599142105" sldId="270"/>
            <ac:spMk id="2" creationId="{56D18282-2D66-4008-9BE2-A46E24006610}"/>
          </ac:spMkLst>
        </pc:spChg>
        <pc:spChg chg="mod">
          <ac:chgData name="Maša" userId="a180c80a33e6ff13" providerId="LiveId" clId="{51F0F348-E79E-45C5-9C02-BDB5D28A4CF5}" dt="2022-06-16T13:42:27.629" v="1258" actId="26606"/>
          <ac:spMkLst>
            <pc:docMk/>
            <pc:sldMk cId="599142105" sldId="270"/>
            <ac:spMk id="3" creationId="{6E125F43-2A87-4728-B404-D845906A434E}"/>
          </ac:spMkLst>
        </pc:spChg>
        <pc:spChg chg="add">
          <ac:chgData name="Maša" userId="a180c80a33e6ff13" providerId="LiveId" clId="{51F0F348-E79E-45C5-9C02-BDB5D28A4CF5}" dt="2022-06-16T13:42:27.629" v="1258" actId="26606"/>
          <ac:spMkLst>
            <pc:docMk/>
            <pc:sldMk cId="599142105" sldId="270"/>
            <ac:spMk id="8" creationId="{47E4F490-FA76-4FF0-B36A-72B01E11751D}"/>
          </ac:spMkLst>
        </pc:spChg>
        <pc:spChg chg="add">
          <ac:chgData name="Maša" userId="a180c80a33e6ff13" providerId="LiveId" clId="{51F0F348-E79E-45C5-9C02-BDB5D28A4CF5}" dt="2022-06-16T13:42:27.629" v="1258" actId="26606"/>
          <ac:spMkLst>
            <pc:docMk/>
            <pc:sldMk cId="599142105" sldId="270"/>
            <ac:spMk id="10" creationId="{05C8C51A-4ECF-4857-8298-6C8334C7F885}"/>
          </ac:spMkLst>
        </pc:spChg>
        <pc:spChg chg="add">
          <ac:chgData name="Maša" userId="a180c80a33e6ff13" providerId="LiveId" clId="{51F0F348-E79E-45C5-9C02-BDB5D28A4CF5}" dt="2022-06-16T13:42:27.629" v="1258" actId="26606"/>
          <ac:spMkLst>
            <pc:docMk/>
            <pc:sldMk cId="599142105" sldId="270"/>
            <ac:spMk id="12" creationId="{A741C46E-A2A6-4DF0-84BD-502A2E56D061}"/>
          </ac:spMkLst>
        </pc:spChg>
        <pc:spChg chg="add">
          <ac:chgData name="Maša" userId="a180c80a33e6ff13" providerId="LiveId" clId="{51F0F348-E79E-45C5-9C02-BDB5D28A4CF5}" dt="2022-06-16T13:42:27.629" v="1258" actId="26606"/>
          <ac:spMkLst>
            <pc:docMk/>
            <pc:sldMk cId="599142105" sldId="270"/>
            <ac:spMk id="14" creationId="{67CE4C0A-D88E-41BB-8F06-8C0E2604BCDE}"/>
          </ac:spMkLst>
        </pc:spChg>
      </pc:sldChg>
      <pc:sldChg chg="addSp modSp new mod ord setBg">
        <pc:chgData name="Maša" userId="a180c80a33e6ff13" providerId="LiveId" clId="{51F0F348-E79E-45C5-9C02-BDB5D28A4CF5}" dt="2022-06-16T13:40:17.920" v="1243" actId="26606"/>
        <pc:sldMkLst>
          <pc:docMk/>
          <pc:sldMk cId="2983815014" sldId="271"/>
        </pc:sldMkLst>
        <pc:spChg chg="mod">
          <ac:chgData name="Maša" userId="a180c80a33e6ff13" providerId="LiveId" clId="{51F0F348-E79E-45C5-9C02-BDB5D28A4CF5}" dt="2022-06-16T13:40:17.920" v="1243" actId="26606"/>
          <ac:spMkLst>
            <pc:docMk/>
            <pc:sldMk cId="2983815014" sldId="271"/>
            <ac:spMk id="2" creationId="{3C37CFAD-87DC-4081-A871-2A1325FC0EC0}"/>
          </ac:spMkLst>
        </pc:spChg>
        <pc:spChg chg="mod">
          <ac:chgData name="Maša" userId="a180c80a33e6ff13" providerId="LiveId" clId="{51F0F348-E79E-45C5-9C02-BDB5D28A4CF5}" dt="2022-06-16T13:40:17.920" v="1243" actId="26606"/>
          <ac:spMkLst>
            <pc:docMk/>
            <pc:sldMk cId="2983815014" sldId="271"/>
            <ac:spMk id="3" creationId="{E3104E83-30DC-4B96-BE3B-2665E7AF7752}"/>
          </ac:spMkLst>
        </pc:spChg>
        <pc:spChg chg="add">
          <ac:chgData name="Maša" userId="a180c80a33e6ff13" providerId="LiveId" clId="{51F0F348-E79E-45C5-9C02-BDB5D28A4CF5}" dt="2022-06-16T13:40:17.920" v="1243" actId="26606"/>
          <ac:spMkLst>
            <pc:docMk/>
            <pc:sldMk cId="2983815014" sldId="271"/>
            <ac:spMk id="14" creationId="{221A9CB9-F531-48D3-A506-95FE2534D460}"/>
          </ac:spMkLst>
        </pc:spChg>
        <pc:spChg chg="add">
          <ac:chgData name="Maša" userId="a180c80a33e6ff13" providerId="LiveId" clId="{51F0F348-E79E-45C5-9C02-BDB5D28A4CF5}" dt="2022-06-16T13:40:17.920" v="1243" actId="26606"/>
          <ac:spMkLst>
            <pc:docMk/>
            <pc:sldMk cId="2983815014" sldId="271"/>
            <ac:spMk id="16" creationId="{8FD39BF5-DFD4-40A5-8009-2EA1391ABAD3}"/>
          </ac:spMkLst>
        </pc:spChg>
        <pc:grpChg chg="add">
          <ac:chgData name="Maša" userId="a180c80a33e6ff13" providerId="LiveId" clId="{51F0F348-E79E-45C5-9C02-BDB5D28A4CF5}" dt="2022-06-16T13:40:17.920" v="1243" actId="26606"/>
          <ac:grpSpMkLst>
            <pc:docMk/>
            <pc:sldMk cId="2983815014" sldId="271"/>
            <ac:grpSpMk id="18" creationId="{3A0F723F-8F96-43F7-9D99-0D837624E1A8}"/>
          </ac:grpSpMkLst>
        </pc:grpChg>
        <pc:picChg chg="add mod ord">
          <ac:chgData name="Maša" userId="a180c80a33e6ff13" providerId="LiveId" clId="{51F0F348-E79E-45C5-9C02-BDB5D28A4CF5}" dt="2022-06-16T13:40:17.920" v="1243" actId="26606"/>
          <ac:picMkLst>
            <pc:docMk/>
            <pc:sldMk cId="2983815014" sldId="271"/>
            <ac:picMk id="5" creationId="{BA76CD86-8250-48DD-915D-BCDD7276C37C}"/>
          </ac:picMkLst>
        </pc:picChg>
        <pc:picChg chg="add">
          <ac:chgData name="Maša" userId="a180c80a33e6ff13" providerId="LiveId" clId="{51F0F348-E79E-45C5-9C02-BDB5D28A4CF5}" dt="2022-06-16T13:40:17.920" v="1243" actId="26606"/>
          <ac:picMkLst>
            <pc:docMk/>
            <pc:sldMk cId="2983815014" sldId="271"/>
            <ac:picMk id="10" creationId="{D5E3CF8B-6090-4FFC-B9BE-6FF60AEE4B71}"/>
          </ac:picMkLst>
        </pc:picChg>
        <pc:cxnChg chg="add">
          <ac:chgData name="Maša" userId="a180c80a33e6ff13" providerId="LiveId" clId="{51F0F348-E79E-45C5-9C02-BDB5D28A4CF5}" dt="2022-06-16T13:40:17.920" v="1243" actId="26606"/>
          <ac:cxnSpMkLst>
            <pc:docMk/>
            <pc:sldMk cId="2983815014" sldId="271"/>
            <ac:cxnSpMk id="12" creationId="{F444405B-FBD8-46A8-84D6-CE72780146FE}"/>
          </ac:cxnSpMkLst>
        </pc:cxnChg>
        <pc:cxnChg chg="add">
          <ac:chgData name="Maša" userId="a180c80a33e6ff13" providerId="LiveId" clId="{51F0F348-E79E-45C5-9C02-BDB5D28A4CF5}" dt="2022-06-16T13:40:17.920" v="1243" actId="26606"/>
          <ac:cxnSpMkLst>
            <pc:docMk/>
            <pc:sldMk cId="2983815014" sldId="271"/>
            <ac:cxnSpMk id="32" creationId="{9135029A-5B59-4B80-8F56-B7BB132D670A}"/>
          </ac:cxnSpMkLst>
        </pc:cxnChg>
      </pc:sldChg>
      <pc:sldChg chg="addSp delSp modSp new mod setBg setClrOvrMap">
        <pc:chgData name="Maša" userId="a180c80a33e6ff13" providerId="LiveId" clId="{51F0F348-E79E-45C5-9C02-BDB5D28A4CF5}" dt="2022-06-16T13:51:37.929" v="1369" actId="1440"/>
        <pc:sldMkLst>
          <pc:docMk/>
          <pc:sldMk cId="2277019767" sldId="272"/>
        </pc:sldMkLst>
        <pc:spChg chg="mod ord">
          <ac:chgData name="Maša" userId="a180c80a33e6ff13" providerId="LiveId" clId="{51F0F348-E79E-45C5-9C02-BDB5D28A4CF5}" dt="2022-06-16T13:51:21.371" v="1368" actId="26606"/>
          <ac:spMkLst>
            <pc:docMk/>
            <pc:sldMk cId="2277019767" sldId="272"/>
            <ac:spMk id="2" creationId="{73D93320-F29E-46DE-B9BF-234E461D0947}"/>
          </ac:spMkLst>
        </pc:spChg>
        <pc:spChg chg="del">
          <ac:chgData name="Maša" userId="a180c80a33e6ff13" providerId="LiveId" clId="{51F0F348-E79E-45C5-9C02-BDB5D28A4CF5}" dt="2022-06-16T13:50:51.768" v="1362" actId="931"/>
          <ac:spMkLst>
            <pc:docMk/>
            <pc:sldMk cId="2277019767" sldId="272"/>
            <ac:spMk id="3" creationId="{CB5D5AFE-A6DA-405E-9BF5-0F108EBE3BD4}"/>
          </ac:spMkLst>
        </pc:spChg>
        <pc:spChg chg="add del">
          <ac:chgData name="Maša" userId="a180c80a33e6ff13" providerId="LiveId" clId="{51F0F348-E79E-45C5-9C02-BDB5D28A4CF5}" dt="2022-06-16T13:51:15.854" v="1366" actId="26606"/>
          <ac:spMkLst>
            <pc:docMk/>
            <pc:sldMk cId="2277019767" sldId="272"/>
            <ac:spMk id="9" creationId="{BAA4F0FC-58C6-168C-744B-0ADC00612E07}"/>
          </ac:spMkLst>
        </pc:spChg>
        <pc:spChg chg="add del">
          <ac:chgData name="Maša" userId="a180c80a33e6ff13" providerId="LiveId" clId="{51F0F348-E79E-45C5-9C02-BDB5D28A4CF5}" dt="2022-06-16T13:51:15.854" v="1366" actId="26606"/>
          <ac:spMkLst>
            <pc:docMk/>
            <pc:sldMk cId="2277019767" sldId="272"/>
            <ac:spMk id="12" creationId="{2024F6EB-04DC-4C6D-8485-FCD53A4A95AD}"/>
          </ac:spMkLst>
        </pc:spChg>
        <pc:spChg chg="add del">
          <ac:chgData name="Maša" userId="a180c80a33e6ff13" providerId="LiveId" clId="{51F0F348-E79E-45C5-9C02-BDB5D28A4CF5}" dt="2022-06-16T13:51:15.854" v="1366" actId="26606"/>
          <ac:spMkLst>
            <pc:docMk/>
            <pc:sldMk cId="2277019767" sldId="272"/>
            <ac:spMk id="16" creationId="{8881F853-6081-4216-9876-4D863309A03F}"/>
          </ac:spMkLst>
        </pc:spChg>
        <pc:spChg chg="add del">
          <ac:chgData name="Maša" userId="a180c80a33e6ff13" providerId="LiveId" clId="{51F0F348-E79E-45C5-9C02-BDB5D28A4CF5}" dt="2022-06-16T13:51:21.371" v="1368" actId="26606"/>
          <ac:spMkLst>
            <pc:docMk/>
            <pc:sldMk cId="2277019767" sldId="272"/>
            <ac:spMk id="20" creationId="{5EB8E3BF-F464-4900-8994-851061A9AD60}"/>
          </ac:spMkLst>
        </pc:spChg>
        <pc:spChg chg="add del">
          <ac:chgData name="Maša" userId="a180c80a33e6ff13" providerId="LiveId" clId="{51F0F348-E79E-45C5-9C02-BDB5D28A4CF5}" dt="2022-06-16T13:51:21.371" v="1368" actId="26606"/>
          <ac:spMkLst>
            <pc:docMk/>
            <pc:sldMk cId="2277019767" sldId="272"/>
            <ac:spMk id="22" creationId="{3412D3FF-9D89-59FA-5075-F093F27B51A5}"/>
          </ac:spMkLst>
        </pc:spChg>
        <pc:picChg chg="add mod">
          <ac:chgData name="Maša" userId="a180c80a33e6ff13" providerId="LiveId" clId="{51F0F348-E79E-45C5-9C02-BDB5D28A4CF5}" dt="2022-06-16T13:51:37.929" v="1369" actId="1440"/>
          <ac:picMkLst>
            <pc:docMk/>
            <pc:sldMk cId="2277019767" sldId="272"/>
            <ac:picMk id="5" creationId="{13668D2C-B025-4207-B25E-8B9ADE168B1A}"/>
          </ac:picMkLst>
        </pc:picChg>
        <pc:picChg chg="add del">
          <ac:chgData name="Maša" userId="a180c80a33e6ff13" providerId="LiveId" clId="{51F0F348-E79E-45C5-9C02-BDB5D28A4CF5}" dt="2022-06-16T13:51:15.854" v="1366" actId="26606"/>
          <ac:picMkLst>
            <pc:docMk/>
            <pc:sldMk cId="2277019767" sldId="272"/>
            <ac:picMk id="14" creationId="{7A795FBE-101B-4063-A5FC-8C0624B3534B}"/>
          </ac:picMkLst>
        </pc:picChg>
        <pc:cxnChg chg="add del">
          <ac:chgData name="Maša" userId="a180c80a33e6ff13" providerId="LiveId" clId="{51F0F348-E79E-45C5-9C02-BDB5D28A4CF5}" dt="2022-06-16T13:51:15.854" v="1366" actId="26606"/>
          <ac:cxnSpMkLst>
            <pc:docMk/>
            <pc:sldMk cId="2277019767" sldId="272"/>
            <ac:cxnSpMk id="18" creationId="{68EF61C2-EE68-43FF-A497-F2E60EA5320A}"/>
          </ac:cxnSpMkLst>
        </pc:cxnChg>
        <pc:cxnChg chg="add del">
          <ac:chgData name="Maša" userId="a180c80a33e6ff13" providerId="LiveId" clId="{51F0F348-E79E-45C5-9C02-BDB5D28A4CF5}" dt="2022-06-16T13:51:21.371" v="1368" actId="26606"/>
          <ac:cxnSpMkLst>
            <pc:docMk/>
            <pc:sldMk cId="2277019767" sldId="272"/>
            <ac:cxnSpMk id="21" creationId="{8E0602D6-3A81-42F8-AE67-1BAAFC967CB0}"/>
          </ac:cxnSpMkLst>
        </pc:cxn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responsabilidadsocial.net/en/sostenibilidad-que-es-definicion-concepto-tipos-y-ejemplos/" TargetMode="External"/><Relationship Id="rId1" Type="http://schemas.openxmlformats.org/officeDocument/2006/relationships/hyperlink" Target="https://www.aspeninstitute.org/"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responsabilidadsocial.net/en/medio-ambiente-que-es-definicion-caracteristicas-cuidado-y-carteles/" TargetMode="External"/><Relationship Id="rId1" Type="http://schemas.openxmlformats.org/officeDocument/2006/relationships/hyperlink" Target="https://responsabilidadsocial.net/en/la-responsabilidad-social-que-es-definicion-concepto-y-tipo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responsabilidadsocial.net/en/sostenibilidad-que-es-definicion-concepto-tipos-y-ejemplos/" TargetMode="External"/><Relationship Id="rId2" Type="http://schemas.openxmlformats.org/officeDocument/2006/relationships/hyperlink" Target="https://www.aspeninstitute.org/" TargetMode="External"/><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3" Type="http://schemas.openxmlformats.org/officeDocument/2006/relationships/hyperlink" Target="https://responsabilidadsocial.net/en/medio-ambiente-que-es-definicion-caracteristicas-cuidado-y-carteles/" TargetMode="External"/><Relationship Id="rId2" Type="http://schemas.openxmlformats.org/officeDocument/2006/relationships/hyperlink" Target="https://responsabilidadsocial.net/en/la-responsabilidad-social-que-es-definicion-concepto-y-tipos/"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2EBD0-E3A8-4C64-8B3C-BC256DE27FD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536167E-03F8-452E-ACBC-3ED5794F1553}">
      <dgm:prSet/>
      <dgm:spPr/>
      <dgm:t>
        <a:bodyPr/>
        <a:lstStyle/>
        <a:p>
          <a:r>
            <a:rPr lang="sl-SI" b="1" u="sng">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The Aspen Institute</a:t>
          </a:r>
          <a:r>
            <a:rPr lang="sl-SI" b="1">
              <a:solidFill>
                <a:schemeClr val="bg2"/>
              </a:solidFill>
            </a:rPr>
            <a:t> </a:t>
          </a:r>
          <a:r>
            <a:rPr lang="sl-SI"/>
            <a:t>has defined 2 attributes as the principles of </a:t>
          </a:r>
          <a:r>
            <a:rPr lang="sl-SI" b="1" u="sng">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internal</a:t>
          </a:r>
          <a:r>
            <a:rPr lang="sl-SI"/>
            <a:t> in the core structure</a:t>
          </a:r>
          <a:r>
            <a:rPr lang="sl-SI" b="1"/>
            <a:t> </a:t>
          </a:r>
          <a:r>
            <a:rPr lang="sl-SI"/>
            <a:t>of an organization</a:t>
          </a:r>
          <a:r>
            <a:rPr lang="sl-SI" b="1"/>
            <a:t> </a:t>
          </a:r>
          <a:r>
            <a:rPr lang="sl-SI"/>
            <a:t>of the Fourth Sector.</a:t>
          </a:r>
          <a:endParaRPr lang="en-US" dirty="0"/>
        </a:p>
      </dgm:t>
    </dgm:pt>
    <dgm:pt modelId="{E56DBEF8-A186-429F-9E37-103425E994FC}" type="parTrans" cxnId="{32B0F0F2-E048-4FB3-941E-A74A42B1BD19}">
      <dgm:prSet/>
      <dgm:spPr/>
      <dgm:t>
        <a:bodyPr/>
        <a:lstStyle/>
        <a:p>
          <a:endParaRPr lang="en-US"/>
        </a:p>
      </dgm:t>
    </dgm:pt>
    <dgm:pt modelId="{35D87790-2C7E-4E3B-A3B0-F79389D7B440}" type="sibTrans" cxnId="{32B0F0F2-E048-4FB3-941E-A74A42B1BD19}">
      <dgm:prSet/>
      <dgm:spPr/>
      <dgm:t>
        <a:bodyPr/>
        <a:lstStyle/>
        <a:p>
          <a:endParaRPr lang="en-US"/>
        </a:p>
      </dgm:t>
    </dgm:pt>
    <dgm:pt modelId="{CAF0BB7A-8CE5-497A-A764-F50482073295}">
      <dgm:prSet/>
      <dgm:spPr/>
      <dgm:t>
        <a:bodyPr/>
        <a:lstStyle/>
        <a:p>
          <a:r>
            <a:rPr lang="sl-SI" b="1" dirty="0" err="1"/>
            <a:t>The</a:t>
          </a:r>
          <a:r>
            <a:rPr lang="sl-SI" b="1" dirty="0"/>
            <a:t> Social </a:t>
          </a:r>
          <a:r>
            <a:rPr lang="sl-SI" b="1" dirty="0" err="1"/>
            <a:t>Purpose</a:t>
          </a:r>
          <a:r>
            <a:rPr lang="sl-SI" dirty="0"/>
            <a:t>: </a:t>
          </a:r>
          <a:r>
            <a:rPr lang="sl-SI" dirty="0" err="1"/>
            <a:t>The</a:t>
          </a:r>
          <a:r>
            <a:rPr lang="sl-SI" dirty="0"/>
            <a:t> </a:t>
          </a:r>
          <a:r>
            <a:rPr lang="sl-SI" dirty="0" err="1"/>
            <a:t>organization</a:t>
          </a:r>
          <a:r>
            <a:rPr lang="sl-SI" dirty="0"/>
            <a:t> </a:t>
          </a:r>
          <a:r>
            <a:rPr lang="sl-SI" dirty="0" err="1"/>
            <a:t>must</a:t>
          </a:r>
          <a:r>
            <a:rPr lang="sl-SI" dirty="0"/>
            <a:t> </a:t>
          </a:r>
          <a:r>
            <a:rPr lang="sl-SI" dirty="0" err="1"/>
            <a:t>have</a:t>
          </a:r>
          <a:r>
            <a:rPr lang="sl-SI" dirty="0"/>
            <a:t> a </a:t>
          </a:r>
          <a:r>
            <a:rPr lang="sl-SI" dirty="0" err="1"/>
            <a:t>core</a:t>
          </a:r>
          <a:r>
            <a:rPr lang="sl-SI" dirty="0"/>
            <a:t> </a:t>
          </a:r>
          <a:r>
            <a:rPr lang="sl-SI" dirty="0" err="1"/>
            <a:t>commitment</a:t>
          </a:r>
          <a:r>
            <a:rPr lang="sl-SI" dirty="0"/>
            <a:t> to a social </a:t>
          </a:r>
          <a:r>
            <a:rPr lang="sl-SI" dirty="0" err="1"/>
            <a:t>purpose</a:t>
          </a:r>
          <a:r>
            <a:rPr lang="sl-SI" dirty="0"/>
            <a:t> </a:t>
          </a:r>
          <a:r>
            <a:rPr lang="sl-SI" dirty="0" err="1"/>
            <a:t>and</a:t>
          </a:r>
          <a:r>
            <a:rPr lang="sl-SI" dirty="0"/>
            <a:t> </a:t>
          </a:r>
          <a:r>
            <a:rPr lang="sl-SI" dirty="0" err="1"/>
            <a:t>therefore</a:t>
          </a:r>
          <a:r>
            <a:rPr lang="sl-SI" dirty="0"/>
            <a:t> </a:t>
          </a:r>
          <a:r>
            <a:rPr lang="sl-SI" dirty="0" err="1"/>
            <a:t>embedded</a:t>
          </a:r>
          <a:r>
            <a:rPr lang="sl-SI" dirty="0"/>
            <a:t> in </a:t>
          </a:r>
          <a:r>
            <a:rPr lang="sl-SI" dirty="0" err="1"/>
            <a:t>its</a:t>
          </a:r>
          <a:r>
            <a:rPr lang="sl-SI" dirty="0"/>
            <a:t> </a:t>
          </a:r>
          <a:r>
            <a:rPr lang="sl-SI" dirty="0" err="1"/>
            <a:t>organizational</a:t>
          </a:r>
          <a:r>
            <a:rPr lang="sl-SI" dirty="0"/>
            <a:t> </a:t>
          </a:r>
          <a:r>
            <a:rPr lang="sl-SI" dirty="0" err="1"/>
            <a:t>structure</a:t>
          </a:r>
          <a:r>
            <a:rPr lang="sl-SI" dirty="0"/>
            <a:t>.</a:t>
          </a:r>
          <a:endParaRPr lang="en-US" dirty="0"/>
        </a:p>
      </dgm:t>
    </dgm:pt>
    <dgm:pt modelId="{2B45E0E5-4550-4BE3-92B3-D0BC78C39E0F}" type="parTrans" cxnId="{3221A701-2B33-4BC7-AEF1-3C5EC73C724E}">
      <dgm:prSet/>
      <dgm:spPr/>
      <dgm:t>
        <a:bodyPr/>
        <a:lstStyle/>
        <a:p>
          <a:endParaRPr lang="en-US"/>
        </a:p>
      </dgm:t>
    </dgm:pt>
    <dgm:pt modelId="{EA1337AC-13E0-4C13-BE13-02BF9D5C7405}" type="sibTrans" cxnId="{3221A701-2B33-4BC7-AEF1-3C5EC73C724E}">
      <dgm:prSet/>
      <dgm:spPr/>
      <dgm:t>
        <a:bodyPr/>
        <a:lstStyle/>
        <a:p>
          <a:endParaRPr lang="en-US"/>
        </a:p>
      </dgm:t>
    </dgm:pt>
    <dgm:pt modelId="{598B660E-E7AD-474E-9C36-633B250A36A9}">
      <dgm:prSet/>
      <dgm:spPr/>
      <dgm:t>
        <a:bodyPr/>
        <a:lstStyle/>
        <a:p>
          <a:r>
            <a:rPr lang="sl-SI" b="1"/>
            <a:t>Business Methods</a:t>
          </a:r>
          <a:r>
            <a:rPr lang="sl-SI"/>
            <a:t>: The organization can conduct any activity </a:t>
          </a:r>
          <a:r>
            <a:rPr lang="sl-SI" i="1"/>
            <a:t>legally</a:t>
          </a:r>
          <a:r>
            <a:rPr lang="sl-SI"/>
            <a:t> business, but that is consistent with its social purpose and with the responsibility of its</a:t>
          </a:r>
          <a:r>
            <a:rPr lang="sl-SI" i="1"/>
            <a:t>stakeholders.</a:t>
          </a:r>
          <a:endParaRPr lang="en-US"/>
        </a:p>
      </dgm:t>
    </dgm:pt>
    <dgm:pt modelId="{7F119E06-7174-460D-B216-8F9B5978E929}" type="parTrans" cxnId="{6353D79E-F7E9-491D-BEDB-478EFDA42099}">
      <dgm:prSet/>
      <dgm:spPr/>
      <dgm:t>
        <a:bodyPr/>
        <a:lstStyle/>
        <a:p>
          <a:endParaRPr lang="en-US"/>
        </a:p>
      </dgm:t>
    </dgm:pt>
    <dgm:pt modelId="{10C86C15-F4E6-4C90-80B9-33FA4B9CD80F}" type="sibTrans" cxnId="{6353D79E-F7E9-491D-BEDB-478EFDA42099}">
      <dgm:prSet/>
      <dgm:spPr/>
      <dgm:t>
        <a:bodyPr/>
        <a:lstStyle/>
        <a:p>
          <a:endParaRPr lang="en-US"/>
        </a:p>
      </dgm:t>
    </dgm:pt>
    <dgm:pt modelId="{CCDDA9A7-8263-4FED-B3CB-2FAD9BBF544F}">
      <dgm:prSet/>
      <dgm:spPr/>
      <dgm:t>
        <a:bodyPr/>
        <a:lstStyle/>
        <a:p>
          <a:r>
            <a:rPr lang="sl-SI"/>
            <a:t>In addition to these two attributes, The Aspen Institute defines seven characteristics that must be present in Fourth Sector organizations. For example:</a:t>
          </a:r>
          <a:endParaRPr lang="en-US"/>
        </a:p>
      </dgm:t>
    </dgm:pt>
    <dgm:pt modelId="{6F2E1066-0641-4A5D-9869-2E850B3A76EA}" type="parTrans" cxnId="{ECB7205E-5E25-424E-A2EA-AF6F5A093888}">
      <dgm:prSet/>
      <dgm:spPr/>
      <dgm:t>
        <a:bodyPr/>
        <a:lstStyle/>
        <a:p>
          <a:endParaRPr lang="en-US"/>
        </a:p>
      </dgm:t>
    </dgm:pt>
    <dgm:pt modelId="{4C4C1FB9-D368-449C-8886-E9A5EEAC954F}" type="sibTrans" cxnId="{ECB7205E-5E25-424E-A2EA-AF6F5A093888}">
      <dgm:prSet/>
      <dgm:spPr/>
      <dgm:t>
        <a:bodyPr/>
        <a:lstStyle/>
        <a:p>
          <a:endParaRPr lang="en-US"/>
        </a:p>
      </dgm:t>
    </dgm:pt>
    <dgm:pt modelId="{5FF41813-3AE2-4CEE-B2DB-B4F8362F45BC}" type="pres">
      <dgm:prSet presAssocID="{2562EBD0-E3A8-4C64-8B3C-BC256DE27FD5}" presName="linear" presStyleCnt="0">
        <dgm:presLayoutVars>
          <dgm:animLvl val="lvl"/>
          <dgm:resizeHandles val="exact"/>
        </dgm:presLayoutVars>
      </dgm:prSet>
      <dgm:spPr/>
    </dgm:pt>
    <dgm:pt modelId="{AB5E3C08-185B-4584-85CF-2BD1786586D9}" type="pres">
      <dgm:prSet presAssocID="{2536167E-03F8-452E-ACBC-3ED5794F1553}" presName="parentText" presStyleLbl="node1" presStyleIdx="0" presStyleCnt="2">
        <dgm:presLayoutVars>
          <dgm:chMax val="0"/>
          <dgm:bulletEnabled val="1"/>
        </dgm:presLayoutVars>
      </dgm:prSet>
      <dgm:spPr/>
    </dgm:pt>
    <dgm:pt modelId="{5747FED2-47B5-44FF-98B1-4BBC65670231}" type="pres">
      <dgm:prSet presAssocID="{2536167E-03F8-452E-ACBC-3ED5794F1553}" presName="childText" presStyleLbl="revTx" presStyleIdx="0" presStyleCnt="1">
        <dgm:presLayoutVars>
          <dgm:bulletEnabled val="1"/>
        </dgm:presLayoutVars>
      </dgm:prSet>
      <dgm:spPr/>
    </dgm:pt>
    <dgm:pt modelId="{D2EF6AF2-E553-41BD-885E-A36328D75A1D}" type="pres">
      <dgm:prSet presAssocID="{CCDDA9A7-8263-4FED-B3CB-2FAD9BBF544F}" presName="parentText" presStyleLbl="node1" presStyleIdx="1" presStyleCnt="2">
        <dgm:presLayoutVars>
          <dgm:chMax val="0"/>
          <dgm:bulletEnabled val="1"/>
        </dgm:presLayoutVars>
      </dgm:prSet>
      <dgm:spPr/>
    </dgm:pt>
  </dgm:ptLst>
  <dgm:cxnLst>
    <dgm:cxn modelId="{3221A701-2B33-4BC7-AEF1-3C5EC73C724E}" srcId="{2536167E-03F8-452E-ACBC-3ED5794F1553}" destId="{CAF0BB7A-8CE5-497A-A764-F50482073295}" srcOrd="0" destOrd="0" parTransId="{2B45E0E5-4550-4BE3-92B3-D0BC78C39E0F}" sibTransId="{EA1337AC-13E0-4C13-BE13-02BF9D5C7405}"/>
    <dgm:cxn modelId="{F91BC612-BFA4-4D7E-8C10-A4031BFC0C20}" type="presOf" srcId="{CAF0BB7A-8CE5-497A-A764-F50482073295}" destId="{5747FED2-47B5-44FF-98B1-4BBC65670231}" srcOrd="0" destOrd="0" presId="urn:microsoft.com/office/officeart/2005/8/layout/vList2"/>
    <dgm:cxn modelId="{5598B019-00FC-4808-B51D-9EEB2BBB1B29}" type="presOf" srcId="{CCDDA9A7-8263-4FED-B3CB-2FAD9BBF544F}" destId="{D2EF6AF2-E553-41BD-885E-A36328D75A1D}" srcOrd="0" destOrd="0" presId="urn:microsoft.com/office/officeart/2005/8/layout/vList2"/>
    <dgm:cxn modelId="{ECB7205E-5E25-424E-A2EA-AF6F5A093888}" srcId="{2562EBD0-E3A8-4C64-8B3C-BC256DE27FD5}" destId="{CCDDA9A7-8263-4FED-B3CB-2FAD9BBF544F}" srcOrd="1" destOrd="0" parTransId="{6F2E1066-0641-4A5D-9869-2E850B3A76EA}" sibTransId="{4C4C1FB9-D368-449C-8886-E9A5EEAC954F}"/>
    <dgm:cxn modelId="{C7518F48-BCA3-4EEB-80F0-7BE27810A68D}" type="presOf" srcId="{2536167E-03F8-452E-ACBC-3ED5794F1553}" destId="{AB5E3C08-185B-4584-85CF-2BD1786586D9}" srcOrd="0" destOrd="0" presId="urn:microsoft.com/office/officeart/2005/8/layout/vList2"/>
    <dgm:cxn modelId="{CD8E616C-17C6-4F5F-A9BF-6D4D88304232}" type="presOf" srcId="{598B660E-E7AD-474E-9C36-633B250A36A9}" destId="{5747FED2-47B5-44FF-98B1-4BBC65670231}" srcOrd="0" destOrd="1" presId="urn:microsoft.com/office/officeart/2005/8/layout/vList2"/>
    <dgm:cxn modelId="{6353D79E-F7E9-491D-BEDB-478EFDA42099}" srcId="{2536167E-03F8-452E-ACBC-3ED5794F1553}" destId="{598B660E-E7AD-474E-9C36-633B250A36A9}" srcOrd="1" destOrd="0" parTransId="{7F119E06-7174-460D-B216-8F9B5978E929}" sibTransId="{10C86C15-F4E6-4C90-80B9-33FA4B9CD80F}"/>
    <dgm:cxn modelId="{63D60DE5-03DD-443B-9219-8B219732B334}" type="presOf" srcId="{2562EBD0-E3A8-4C64-8B3C-BC256DE27FD5}" destId="{5FF41813-3AE2-4CEE-B2DB-B4F8362F45BC}" srcOrd="0" destOrd="0" presId="urn:microsoft.com/office/officeart/2005/8/layout/vList2"/>
    <dgm:cxn modelId="{32B0F0F2-E048-4FB3-941E-A74A42B1BD19}" srcId="{2562EBD0-E3A8-4C64-8B3C-BC256DE27FD5}" destId="{2536167E-03F8-452E-ACBC-3ED5794F1553}" srcOrd="0" destOrd="0" parTransId="{E56DBEF8-A186-429F-9E37-103425E994FC}" sibTransId="{35D87790-2C7E-4E3B-A3B0-F79389D7B440}"/>
    <dgm:cxn modelId="{7149BBDF-6100-4467-9BE2-9F7B922257C7}" type="presParOf" srcId="{5FF41813-3AE2-4CEE-B2DB-B4F8362F45BC}" destId="{AB5E3C08-185B-4584-85CF-2BD1786586D9}" srcOrd="0" destOrd="0" presId="urn:microsoft.com/office/officeart/2005/8/layout/vList2"/>
    <dgm:cxn modelId="{2089A70F-AEF6-48F6-9308-C2B7543F0DAB}" type="presParOf" srcId="{5FF41813-3AE2-4CEE-B2DB-B4F8362F45BC}" destId="{5747FED2-47B5-44FF-98B1-4BBC65670231}" srcOrd="1" destOrd="0" presId="urn:microsoft.com/office/officeart/2005/8/layout/vList2"/>
    <dgm:cxn modelId="{F738CD6B-671C-4DF9-A09D-3D436E290E66}" type="presParOf" srcId="{5FF41813-3AE2-4CEE-B2DB-B4F8362F45BC}" destId="{D2EF6AF2-E553-41BD-885E-A36328D75A1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F49C8-BBD4-457C-BB74-D705E9F52D39}"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31CE0C7E-B995-4ED5-B1DC-6186E94826DE}">
      <dgm:prSet/>
      <dgm:spPr/>
      <dgm:t>
        <a:bodyPr/>
        <a:lstStyle/>
        <a:p>
          <a:r>
            <a:rPr lang="sl-SI"/>
            <a:t>Inclusive Property</a:t>
          </a:r>
          <a:endParaRPr lang="en-US"/>
        </a:p>
      </dgm:t>
    </dgm:pt>
    <dgm:pt modelId="{CC6F3DB8-82CB-44D2-B939-7AEB4E4D4826}" type="parTrans" cxnId="{2D3F34D6-3BF2-4A42-BCE6-54E872F110CD}">
      <dgm:prSet/>
      <dgm:spPr/>
      <dgm:t>
        <a:bodyPr/>
        <a:lstStyle/>
        <a:p>
          <a:endParaRPr lang="en-US"/>
        </a:p>
      </dgm:t>
    </dgm:pt>
    <dgm:pt modelId="{AF628D97-D95E-409F-BAAF-F8DF0B9F7B23}" type="sibTrans" cxnId="{2D3F34D6-3BF2-4A42-BCE6-54E872F110CD}">
      <dgm:prSet/>
      <dgm:spPr/>
      <dgm:t>
        <a:bodyPr/>
        <a:lstStyle/>
        <a:p>
          <a:endParaRPr lang="en-US"/>
        </a:p>
      </dgm:t>
    </dgm:pt>
    <dgm:pt modelId="{34E92465-909D-4CC1-B01C-6C1206F3C702}">
      <dgm:prSet/>
      <dgm:spPr/>
      <dgm:t>
        <a:bodyPr/>
        <a:lstStyle/>
        <a:p>
          <a:r>
            <a:rPr lang="sl-SI"/>
            <a:t>Stakeholder Governance</a:t>
          </a:r>
          <a:endParaRPr lang="en-US"/>
        </a:p>
      </dgm:t>
    </dgm:pt>
    <dgm:pt modelId="{B558177F-142F-468F-88CC-BE4A906C2CE3}" type="parTrans" cxnId="{857032B4-0D13-43EF-AC42-E3C6538794B5}">
      <dgm:prSet/>
      <dgm:spPr/>
      <dgm:t>
        <a:bodyPr/>
        <a:lstStyle/>
        <a:p>
          <a:endParaRPr lang="en-US"/>
        </a:p>
      </dgm:t>
    </dgm:pt>
    <dgm:pt modelId="{C7FBA214-94E9-4262-9C7F-976EDD54AB7B}" type="sibTrans" cxnId="{857032B4-0D13-43EF-AC42-E3C6538794B5}">
      <dgm:prSet/>
      <dgm:spPr/>
      <dgm:t>
        <a:bodyPr/>
        <a:lstStyle/>
        <a:p>
          <a:endParaRPr lang="en-US"/>
        </a:p>
      </dgm:t>
    </dgm:pt>
    <dgm:pt modelId="{D9A913D4-829C-4471-9C88-E35246F43264}">
      <dgm:prSet/>
      <dgm:spPr/>
      <dgm:t>
        <a:bodyPr/>
        <a:lstStyle/>
        <a:p>
          <a:r>
            <a:rPr lang="sl-SI"/>
            <a:t>Fair compensation</a:t>
          </a:r>
          <a:endParaRPr lang="en-US"/>
        </a:p>
      </dgm:t>
    </dgm:pt>
    <dgm:pt modelId="{D590DF25-4112-4E22-B86E-EF60AB03CA32}" type="parTrans" cxnId="{840DE173-96A1-43E8-9321-5ACD2B70FF5D}">
      <dgm:prSet/>
      <dgm:spPr/>
      <dgm:t>
        <a:bodyPr/>
        <a:lstStyle/>
        <a:p>
          <a:endParaRPr lang="en-US"/>
        </a:p>
      </dgm:t>
    </dgm:pt>
    <dgm:pt modelId="{641D1F99-3892-4516-BF61-03D43A1D50EF}" type="sibTrans" cxnId="{840DE173-96A1-43E8-9321-5ACD2B70FF5D}">
      <dgm:prSet/>
      <dgm:spPr/>
      <dgm:t>
        <a:bodyPr/>
        <a:lstStyle/>
        <a:p>
          <a:endParaRPr lang="en-US"/>
        </a:p>
      </dgm:t>
    </dgm:pt>
    <dgm:pt modelId="{B82EE33A-F46E-4EA2-9B50-578899F16A87}">
      <dgm:prSet/>
      <dgm:spPr/>
      <dgm:t>
        <a:bodyPr/>
        <a:lstStyle/>
        <a:p>
          <a:r>
            <a:rPr lang="sl-SI"/>
            <a:t>Reasonable Earnings</a:t>
          </a:r>
          <a:endParaRPr lang="en-US"/>
        </a:p>
      </dgm:t>
    </dgm:pt>
    <dgm:pt modelId="{D0D51C31-F6D1-4B33-BAA0-E57127740A30}" type="parTrans" cxnId="{D9B34050-F196-4091-9455-07D85C9B7413}">
      <dgm:prSet/>
      <dgm:spPr/>
      <dgm:t>
        <a:bodyPr/>
        <a:lstStyle/>
        <a:p>
          <a:endParaRPr lang="en-US"/>
        </a:p>
      </dgm:t>
    </dgm:pt>
    <dgm:pt modelId="{017E4290-ADC4-4DDE-B056-B8718B9CDA17}" type="sibTrans" cxnId="{D9B34050-F196-4091-9455-07D85C9B7413}">
      <dgm:prSet/>
      <dgm:spPr/>
      <dgm:t>
        <a:bodyPr/>
        <a:lstStyle/>
        <a:p>
          <a:endParaRPr lang="en-US"/>
        </a:p>
      </dgm:t>
    </dgm:pt>
    <dgm:pt modelId="{E1A6CA49-5D46-4FD9-9E96-D3732EF1D2ED}">
      <dgm:prSet/>
      <dgm:spPr/>
      <dgm:t>
        <a:bodyPr/>
        <a:lstStyle/>
        <a:p>
          <a:r>
            <a:rPr lang="sl-SI"/>
            <a:t>Transparency</a:t>
          </a:r>
          <a:endParaRPr lang="en-US"/>
        </a:p>
      </dgm:t>
    </dgm:pt>
    <dgm:pt modelId="{100028BC-2B66-42B2-BA5B-036840AFAA9A}" type="parTrans" cxnId="{B55390A6-FA8B-4A75-8607-D15CAB6D1E88}">
      <dgm:prSet/>
      <dgm:spPr/>
      <dgm:t>
        <a:bodyPr/>
        <a:lstStyle/>
        <a:p>
          <a:endParaRPr lang="en-US"/>
        </a:p>
      </dgm:t>
    </dgm:pt>
    <dgm:pt modelId="{23AC75DC-0493-4873-BE89-9F135DFA8A6B}" type="sibTrans" cxnId="{B55390A6-FA8B-4A75-8607-D15CAB6D1E88}">
      <dgm:prSet/>
      <dgm:spPr/>
      <dgm:t>
        <a:bodyPr/>
        <a:lstStyle/>
        <a:p>
          <a:endParaRPr lang="en-US"/>
        </a:p>
      </dgm:t>
    </dgm:pt>
    <dgm:pt modelId="{A8BBBE06-6793-4ECF-81E1-09DBD03B09A2}">
      <dgm:prSet/>
      <dgm:spPr/>
      <dgm:t>
        <a:bodyPr/>
        <a:lstStyle/>
        <a:p>
          <a:r>
            <a:rPr lang="sl-SI"/>
            <a:t>Protection of your assets</a:t>
          </a:r>
          <a:endParaRPr lang="en-US"/>
        </a:p>
      </dgm:t>
    </dgm:pt>
    <dgm:pt modelId="{066D548B-B31D-4F48-A95D-1F64DFAD78C6}" type="parTrans" cxnId="{10A97EE0-69D5-4BA6-B282-859B697690C8}">
      <dgm:prSet/>
      <dgm:spPr/>
      <dgm:t>
        <a:bodyPr/>
        <a:lstStyle/>
        <a:p>
          <a:endParaRPr lang="en-US"/>
        </a:p>
      </dgm:t>
    </dgm:pt>
    <dgm:pt modelId="{91C9252D-1BE3-492B-9ADD-F91E70ECBD80}" type="sibTrans" cxnId="{10A97EE0-69D5-4BA6-B282-859B697690C8}">
      <dgm:prSet/>
      <dgm:spPr/>
      <dgm:t>
        <a:bodyPr/>
        <a:lstStyle/>
        <a:p>
          <a:endParaRPr lang="en-US"/>
        </a:p>
      </dgm:t>
    </dgm:pt>
    <dgm:pt modelId="{B12E7C2E-9E19-4966-A15C-CC58B6B55321}">
      <dgm:prSet/>
      <dgm:spPr/>
      <dgm:t>
        <a:bodyPr/>
        <a:lstStyle/>
        <a:p>
          <a:r>
            <a:rPr lang="sl-SI" u="sng">
              <a:hlinkClick xmlns:r="http://schemas.openxmlformats.org/officeDocument/2006/relationships" r:id="rId1"/>
            </a:rPr>
            <a:t>Social Responsibility</a:t>
          </a:r>
          <a:r>
            <a:rPr lang="sl-SI"/>
            <a:t> and </a:t>
          </a:r>
          <a:r>
            <a:rPr lang="sl-SI" u="sng">
              <a:hlinkClick xmlns:r="http://schemas.openxmlformats.org/officeDocument/2006/relationships" r:id="rId2"/>
            </a:rPr>
            <a:t>Environmental</a:t>
          </a:r>
          <a:endParaRPr lang="en-US"/>
        </a:p>
      </dgm:t>
    </dgm:pt>
    <dgm:pt modelId="{1037FE65-CACF-40CB-8124-92F599A509AF}" type="parTrans" cxnId="{CF432BAA-982E-471B-A87B-DA95686AB1CB}">
      <dgm:prSet/>
      <dgm:spPr/>
      <dgm:t>
        <a:bodyPr/>
        <a:lstStyle/>
        <a:p>
          <a:endParaRPr lang="en-US"/>
        </a:p>
      </dgm:t>
    </dgm:pt>
    <dgm:pt modelId="{23B90926-15D0-452C-AC2F-0EB48379DE02}" type="sibTrans" cxnId="{CF432BAA-982E-471B-A87B-DA95686AB1CB}">
      <dgm:prSet/>
      <dgm:spPr/>
      <dgm:t>
        <a:bodyPr/>
        <a:lstStyle/>
        <a:p>
          <a:endParaRPr lang="en-US"/>
        </a:p>
      </dgm:t>
    </dgm:pt>
    <dgm:pt modelId="{C4924C46-5D9F-4787-972B-2DB8AB762819}" type="pres">
      <dgm:prSet presAssocID="{CC0F49C8-BBD4-457C-BB74-D705E9F52D39}" presName="vert0" presStyleCnt="0">
        <dgm:presLayoutVars>
          <dgm:dir/>
          <dgm:animOne val="branch"/>
          <dgm:animLvl val="lvl"/>
        </dgm:presLayoutVars>
      </dgm:prSet>
      <dgm:spPr/>
    </dgm:pt>
    <dgm:pt modelId="{267F53DE-6622-4EA1-98C9-49BCEC6E6B81}" type="pres">
      <dgm:prSet presAssocID="{31CE0C7E-B995-4ED5-B1DC-6186E94826DE}" presName="thickLine" presStyleLbl="alignNode1" presStyleIdx="0" presStyleCnt="7"/>
      <dgm:spPr/>
    </dgm:pt>
    <dgm:pt modelId="{92315F40-6C27-4B9F-87D0-C25B98B897F5}" type="pres">
      <dgm:prSet presAssocID="{31CE0C7E-B995-4ED5-B1DC-6186E94826DE}" presName="horz1" presStyleCnt="0"/>
      <dgm:spPr/>
    </dgm:pt>
    <dgm:pt modelId="{1F044367-4CD8-4549-A43E-A1CF56F7EFA5}" type="pres">
      <dgm:prSet presAssocID="{31CE0C7E-B995-4ED5-B1DC-6186E94826DE}" presName="tx1" presStyleLbl="revTx" presStyleIdx="0" presStyleCnt="7"/>
      <dgm:spPr/>
    </dgm:pt>
    <dgm:pt modelId="{804CBBB1-6A7D-4099-AEF2-4421AD1589F7}" type="pres">
      <dgm:prSet presAssocID="{31CE0C7E-B995-4ED5-B1DC-6186E94826DE}" presName="vert1" presStyleCnt="0"/>
      <dgm:spPr/>
    </dgm:pt>
    <dgm:pt modelId="{0EB4251C-1B5A-4FF8-985F-D422F2D98FDD}" type="pres">
      <dgm:prSet presAssocID="{34E92465-909D-4CC1-B01C-6C1206F3C702}" presName="thickLine" presStyleLbl="alignNode1" presStyleIdx="1" presStyleCnt="7"/>
      <dgm:spPr/>
    </dgm:pt>
    <dgm:pt modelId="{F7532D87-D37E-433D-98F8-F4BD4BCFE94B}" type="pres">
      <dgm:prSet presAssocID="{34E92465-909D-4CC1-B01C-6C1206F3C702}" presName="horz1" presStyleCnt="0"/>
      <dgm:spPr/>
    </dgm:pt>
    <dgm:pt modelId="{D84B3804-B4DD-495E-B7EE-27B5ED50EA4B}" type="pres">
      <dgm:prSet presAssocID="{34E92465-909D-4CC1-B01C-6C1206F3C702}" presName="tx1" presStyleLbl="revTx" presStyleIdx="1" presStyleCnt="7"/>
      <dgm:spPr/>
    </dgm:pt>
    <dgm:pt modelId="{2B2039F2-AC20-4D59-BA19-C5D3FE143ADB}" type="pres">
      <dgm:prSet presAssocID="{34E92465-909D-4CC1-B01C-6C1206F3C702}" presName="vert1" presStyleCnt="0"/>
      <dgm:spPr/>
    </dgm:pt>
    <dgm:pt modelId="{FCB8205A-41FD-4685-9156-2B26686D031C}" type="pres">
      <dgm:prSet presAssocID="{D9A913D4-829C-4471-9C88-E35246F43264}" presName="thickLine" presStyleLbl="alignNode1" presStyleIdx="2" presStyleCnt="7"/>
      <dgm:spPr/>
    </dgm:pt>
    <dgm:pt modelId="{FF2EA1A4-0567-4ECE-B4EE-1E69BE24F8AC}" type="pres">
      <dgm:prSet presAssocID="{D9A913D4-829C-4471-9C88-E35246F43264}" presName="horz1" presStyleCnt="0"/>
      <dgm:spPr/>
    </dgm:pt>
    <dgm:pt modelId="{CFFC52C0-B0CF-4BDF-8A7F-2B8396091A3E}" type="pres">
      <dgm:prSet presAssocID="{D9A913D4-829C-4471-9C88-E35246F43264}" presName="tx1" presStyleLbl="revTx" presStyleIdx="2" presStyleCnt="7"/>
      <dgm:spPr/>
    </dgm:pt>
    <dgm:pt modelId="{E3F34FEF-FF35-4947-83BD-875DC352CC98}" type="pres">
      <dgm:prSet presAssocID="{D9A913D4-829C-4471-9C88-E35246F43264}" presName="vert1" presStyleCnt="0"/>
      <dgm:spPr/>
    </dgm:pt>
    <dgm:pt modelId="{6D9A480A-78FE-4136-84F3-30C9909BF5C3}" type="pres">
      <dgm:prSet presAssocID="{B82EE33A-F46E-4EA2-9B50-578899F16A87}" presName="thickLine" presStyleLbl="alignNode1" presStyleIdx="3" presStyleCnt="7"/>
      <dgm:spPr/>
    </dgm:pt>
    <dgm:pt modelId="{9F7F238E-AB6E-424C-93B1-AA8E840A26B7}" type="pres">
      <dgm:prSet presAssocID="{B82EE33A-F46E-4EA2-9B50-578899F16A87}" presName="horz1" presStyleCnt="0"/>
      <dgm:spPr/>
    </dgm:pt>
    <dgm:pt modelId="{D6A40CE8-1E50-453C-9338-E8B78EB8778A}" type="pres">
      <dgm:prSet presAssocID="{B82EE33A-F46E-4EA2-9B50-578899F16A87}" presName="tx1" presStyleLbl="revTx" presStyleIdx="3" presStyleCnt="7"/>
      <dgm:spPr/>
    </dgm:pt>
    <dgm:pt modelId="{F25B3D62-0CE9-4E1F-BFBD-C64EB6D4A3D6}" type="pres">
      <dgm:prSet presAssocID="{B82EE33A-F46E-4EA2-9B50-578899F16A87}" presName="vert1" presStyleCnt="0"/>
      <dgm:spPr/>
    </dgm:pt>
    <dgm:pt modelId="{DDAA44FC-4D59-4843-9B3B-6E0026EFB407}" type="pres">
      <dgm:prSet presAssocID="{E1A6CA49-5D46-4FD9-9E96-D3732EF1D2ED}" presName="thickLine" presStyleLbl="alignNode1" presStyleIdx="4" presStyleCnt="7"/>
      <dgm:spPr/>
    </dgm:pt>
    <dgm:pt modelId="{61F356A7-A8EC-449B-BB0E-BB70E5AC95DD}" type="pres">
      <dgm:prSet presAssocID="{E1A6CA49-5D46-4FD9-9E96-D3732EF1D2ED}" presName="horz1" presStyleCnt="0"/>
      <dgm:spPr/>
    </dgm:pt>
    <dgm:pt modelId="{81CC89EE-C32E-458F-9510-C2BD724D8CB3}" type="pres">
      <dgm:prSet presAssocID="{E1A6CA49-5D46-4FD9-9E96-D3732EF1D2ED}" presName="tx1" presStyleLbl="revTx" presStyleIdx="4" presStyleCnt="7"/>
      <dgm:spPr/>
    </dgm:pt>
    <dgm:pt modelId="{619AB16D-350F-4620-BE26-6BC230E25A7A}" type="pres">
      <dgm:prSet presAssocID="{E1A6CA49-5D46-4FD9-9E96-D3732EF1D2ED}" presName="vert1" presStyleCnt="0"/>
      <dgm:spPr/>
    </dgm:pt>
    <dgm:pt modelId="{FEAE6054-690E-40A0-AB92-C3EF1F917669}" type="pres">
      <dgm:prSet presAssocID="{A8BBBE06-6793-4ECF-81E1-09DBD03B09A2}" presName="thickLine" presStyleLbl="alignNode1" presStyleIdx="5" presStyleCnt="7"/>
      <dgm:spPr/>
    </dgm:pt>
    <dgm:pt modelId="{ED05FD31-88C7-4573-A28F-C38BB33C019F}" type="pres">
      <dgm:prSet presAssocID="{A8BBBE06-6793-4ECF-81E1-09DBD03B09A2}" presName="horz1" presStyleCnt="0"/>
      <dgm:spPr/>
    </dgm:pt>
    <dgm:pt modelId="{19E19456-376B-4E76-B19C-8C5F7D82D8F3}" type="pres">
      <dgm:prSet presAssocID="{A8BBBE06-6793-4ECF-81E1-09DBD03B09A2}" presName="tx1" presStyleLbl="revTx" presStyleIdx="5" presStyleCnt="7"/>
      <dgm:spPr/>
    </dgm:pt>
    <dgm:pt modelId="{7402B451-8D20-4E79-A8E0-46901E1B45DC}" type="pres">
      <dgm:prSet presAssocID="{A8BBBE06-6793-4ECF-81E1-09DBD03B09A2}" presName="vert1" presStyleCnt="0"/>
      <dgm:spPr/>
    </dgm:pt>
    <dgm:pt modelId="{986368B2-25AE-45EC-8B8C-4764D135FD8A}" type="pres">
      <dgm:prSet presAssocID="{B12E7C2E-9E19-4966-A15C-CC58B6B55321}" presName="thickLine" presStyleLbl="alignNode1" presStyleIdx="6" presStyleCnt="7"/>
      <dgm:spPr/>
    </dgm:pt>
    <dgm:pt modelId="{7447D70F-F99F-4C76-9207-68C28C63DDBD}" type="pres">
      <dgm:prSet presAssocID="{B12E7C2E-9E19-4966-A15C-CC58B6B55321}" presName="horz1" presStyleCnt="0"/>
      <dgm:spPr/>
    </dgm:pt>
    <dgm:pt modelId="{C9A34217-5BFD-468D-9D23-B9AB8CEFDCDF}" type="pres">
      <dgm:prSet presAssocID="{B12E7C2E-9E19-4966-A15C-CC58B6B55321}" presName="tx1" presStyleLbl="revTx" presStyleIdx="6" presStyleCnt="7"/>
      <dgm:spPr/>
    </dgm:pt>
    <dgm:pt modelId="{AD4C1E0C-4C83-497D-8EB2-4CEEC9E70663}" type="pres">
      <dgm:prSet presAssocID="{B12E7C2E-9E19-4966-A15C-CC58B6B55321}" presName="vert1" presStyleCnt="0"/>
      <dgm:spPr/>
    </dgm:pt>
  </dgm:ptLst>
  <dgm:cxnLst>
    <dgm:cxn modelId="{D4C5221F-2F51-48C8-B4C6-BAFBAE504420}" type="presOf" srcId="{E1A6CA49-5D46-4FD9-9E96-D3732EF1D2ED}" destId="{81CC89EE-C32E-458F-9510-C2BD724D8CB3}" srcOrd="0" destOrd="0" presId="urn:microsoft.com/office/officeart/2008/layout/LinedList"/>
    <dgm:cxn modelId="{C68EFB2C-CC3F-4987-9D48-5FBE4FC171BA}" type="presOf" srcId="{A8BBBE06-6793-4ECF-81E1-09DBD03B09A2}" destId="{19E19456-376B-4E76-B19C-8C5F7D82D8F3}" srcOrd="0" destOrd="0" presId="urn:microsoft.com/office/officeart/2008/layout/LinedList"/>
    <dgm:cxn modelId="{5AB6AF40-DC83-422A-AB83-B835394F59B2}" type="presOf" srcId="{34E92465-909D-4CC1-B01C-6C1206F3C702}" destId="{D84B3804-B4DD-495E-B7EE-27B5ED50EA4B}" srcOrd="0" destOrd="0" presId="urn:microsoft.com/office/officeart/2008/layout/LinedList"/>
    <dgm:cxn modelId="{324EB34A-D534-419B-A958-5A0EDFE56489}" type="presOf" srcId="{CC0F49C8-BBD4-457C-BB74-D705E9F52D39}" destId="{C4924C46-5D9F-4787-972B-2DB8AB762819}" srcOrd="0" destOrd="0" presId="urn:microsoft.com/office/officeart/2008/layout/LinedList"/>
    <dgm:cxn modelId="{1F7BF96E-F1FF-45F5-8C1E-4400C85B0956}" type="presOf" srcId="{B82EE33A-F46E-4EA2-9B50-578899F16A87}" destId="{D6A40CE8-1E50-453C-9338-E8B78EB8778A}" srcOrd="0" destOrd="0" presId="urn:microsoft.com/office/officeart/2008/layout/LinedList"/>
    <dgm:cxn modelId="{D9B34050-F196-4091-9455-07D85C9B7413}" srcId="{CC0F49C8-BBD4-457C-BB74-D705E9F52D39}" destId="{B82EE33A-F46E-4EA2-9B50-578899F16A87}" srcOrd="3" destOrd="0" parTransId="{D0D51C31-F6D1-4B33-BAA0-E57127740A30}" sibTransId="{017E4290-ADC4-4DDE-B056-B8718B9CDA17}"/>
    <dgm:cxn modelId="{B914A051-0113-4588-BB0C-976CB9C731FF}" type="presOf" srcId="{D9A913D4-829C-4471-9C88-E35246F43264}" destId="{CFFC52C0-B0CF-4BDF-8A7F-2B8396091A3E}" srcOrd="0" destOrd="0" presId="urn:microsoft.com/office/officeart/2008/layout/LinedList"/>
    <dgm:cxn modelId="{840DE173-96A1-43E8-9321-5ACD2B70FF5D}" srcId="{CC0F49C8-BBD4-457C-BB74-D705E9F52D39}" destId="{D9A913D4-829C-4471-9C88-E35246F43264}" srcOrd="2" destOrd="0" parTransId="{D590DF25-4112-4E22-B86E-EF60AB03CA32}" sibTransId="{641D1F99-3892-4516-BF61-03D43A1D50EF}"/>
    <dgm:cxn modelId="{1F620685-938F-4231-926E-07080CC23051}" type="presOf" srcId="{B12E7C2E-9E19-4966-A15C-CC58B6B55321}" destId="{C9A34217-5BFD-468D-9D23-B9AB8CEFDCDF}" srcOrd="0" destOrd="0" presId="urn:microsoft.com/office/officeart/2008/layout/LinedList"/>
    <dgm:cxn modelId="{F72D5391-1E1C-4AE3-A9B5-4A8382D56805}" type="presOf" srcId="{31CE0C7E-B995-4ED5-B1DC-6186E94826DE}" destId="{1F044367-4CD8-4549-A43E-A1CF56F7EFA5}" srcOrd="0" destOrd="0" presId="urn:microsoft.com/office/officeart/2008/layout/LinedList"/>
    <dgm:cxn modelId="{B55390A6-FA8B-4A75-8607-D15CAB6D1E88}" srcId="{CC0F49C8-BBD4-457C-BB74-D705E9F52D39}" destId="{E1A6CA49-5D46-4FD9-9E96-D3732EF1D2ED}" srcOrd="4" destOrd="0" parTransId="{100028BC-2B66-42B2-BA5B-036840AFAA9A}" sibTransId="{23AC75DC-0493-4873-BE89-9F135DFA8A6B}"/>
    <dgm:cxn modelId="{CF432BAA-982E-471B-A87B-DA95686AB1CB}" srcId="{CC0F49C8-BBD4-457C-BB74-D705E9F52D39}" destId="{B12E7C2E-9E19-4966-A15C-CC58B6B55321}" srcOrd="6" destOrd="0" parTransId="{1037FE65-CACF-40CB-8124-92F599A509AF}" sibTransId="{23B90926-15D0-452C-AC2F-0EB48379DE02}"/>
    <dgm:cxn modelId="{857032B4-0D13-43EF-AC42-E3C6538794B5}" srcId="{CC0F49C8-BBD4-457C-BB74-D705E9F52D39}" destId="{34E92465-909D-4CC1-B01C-6C1206F3C702}" srcOrd="1" destOrd="0" parTransId="{B558177F-142F-468F-88CC-BE4A906C2CE3}" sibTransId="{C7FBA214-94E9-4262-9C7F-976EDD54AB7B}"/>
    <dgm:cxn modelId="{2D3F34D6-3BF2-4A42-BCE6-54E872F110CD}" srcId="{CC0F49C8-BBD4-457C-BB74-D705E9F52D39}" destId="{31CE0C7E-B995-4ED5-B1DC-6186E94826DE}" srcOrd="0" destOrd="0" parTransId="{CC6F3DB8-82CB-44D2-B939-7AEB4E4D4826}" sibTransId="{AF628D97-D95E-409F-BAAF-F8DF0B9F7B23}"/>
    <dgm:cxn modelId="{10A97EE0-69D5-4BA6-B282-859B697690C8}" srcId="{CC0F49C8-BBD4-457C-BB74-D705E9F52D39}" destId="{A8BBBE06-6793-4ECF-81E1-09DBD03B09A2}" srcOrd="5" destOrd="0" parTransId="{066D548B-B31D-4F48-A95D-1F64DFAD78C6}" sibTransId="{91C9252D-1BE3-492B-9ADD-F91E70ECBD80}"/>
    <dgm:cxn modelId="{1FD7AC08-2EE3-4796-9220-7BFF0634211A}" type="presParOf" srcId="{C4924C46-5D9F-4787-972B-2DB8AB762819}" destId="{267F53DE-6622-4EA1-98C9-49BCEC6E6B81}" srcOrd="0" destOrd="0" presId="urn:microsoft.com/office/officeart/2008/layout/LinedList"/>
    <dgm:cxn modelId="{0500FA3D-F831-4543-A51F-FBB1460ABA2F}" type="presParOf" srcId="{C4924C46-5D9F-4787-972B-2DB8AB762819}" destId="{92315F40-6C27-4B9F-87D0-C25B98B897F5}" srcOrd="1" destOrd="0" presId="urn:microsoft.com/office/officeart/2008/layout/LinedList"/>
    <dgm:cxn modelId="{034FF61F-9FD0-462B-9FBA-49CBBC561550}" type="presParOf" srcId="{92315F40-6C27-4B9F-87D0-C25B98B897F5}" destId="{1F044367-4CD8-4549-A43E-A1CF56F7EFA5}" srcOrd="0" destOrd="0" presId="urn:microsoft.com/office/officeart/2008/layout/LinedList"/>
    <dgm:cxn modelId="{157D2B48-3309-43B9-A2EB-545CAB737E85}" type="presParOf" srcId="{92315F40-6C27-4B9F-87D0-C25B98B897F5}" destId="{804CBBB1-6A7D-4099-AEF2-4421AD1589F7}" srcOrd="1" destOrd="0" presId="urn:microsoft.com/office/officeart/2008/layout/LinedList"/>
    <dgm:cxn modelId="{2B88FA8E-2E31-4FA7-9AF7-1CE047A79612}" type="presParOf" srcId="{C4924C46-5D9F-4787-972B-2DB8AB762819}" destId="{0EB4251C-1B5A-4FF8-985F-D422F2D98FDD}" srcOrd="2" destOrd="0" presId="urn:microsoft.com/office/officeart/2008/layout/LinedList"/>
    <dgm:cxn modelId="{ACD55D50-7C19-4F27-B48B-7D2467E6B4B1}" type="presParOf" srcId="{C4924C46-5D9F-4787-972B-2DB8AB762819}" destId="{F7532D87-D37E-433D-98F8-F4BD4BCFE94B}" srcOrd="3" destOrd="0" presId="urn:microsoft.com/office/officeart/2008/layout/LinedList"/>
    <dgm:cxn modelId="{49DCD821-1607-412B-AC8A-6368E361C646}" type="presParOf" srcId="{F7532D87-D37E-433D-98F8-F4BD4BCFE94B}" destId="{D84B3804-B4DD-495E-B7EE-27B5ED50EA4B}" srcOrd="0" destOrd="0" presId="urn:microsoft.com/office/officeart/2008/layout/LinedList"/>
    <dgm:cxn modelId="{C98846C9-BA39-4C96-97B3-AA83128FFFB1}" type="presParOf" srcId="{F7532D87-D37E-433D-98F8-F4BD4BCFE94B}" destId="{2B2039F2-AC20-4D59-BA19-C5D3FE143ADB}" srcOrd="1" destOrd="0" presId="urn:microsoft.com/office/officeart/2008/layout/LinedList"/>
    <dgm:cxn modelId="{9838F1BC-B0E0-42EE-A9FA-148E1AD6C52E}" type="presParOf" srcId="{C4924C46-5D9F-4787-972B-2DB8AB762819}" destId="{FCB8205A-41FD-4685-9156-2B26686D031C}" srcOrd="4" destOrd="0" presId="urn:microsoft.com/office/officeart/2008/layout/LinedList"/>
    <dgm:cxn modelId="{E7EA3B60-EFF5-4EB1-80AA-69C00B0596B1}" type="presParOf" srcId="{C4924C46-5D9F-4787-972B-2DB8AB762819}" destId="{FF2EA1A4-0567-4ECE-B4EE-1E69BE24F8AC}" srcOrd="5" destOrd="0" presId="urn:microsoft.com/office/officeart/2008/layout/LinedList"/>
    <dgm:cxn modelId="{58A62EDC-80CA-4E5E-A3D2-B4A14BA3E721}" type="presParOf" srcId="{FF2EA1A4-0567-4ECE-B4EE-1E69BE24F8AC}" destId="{CFFC52C0-B0CF-4BDF-8A7F-2B8396091A3E}" srcOrd="0" destOrd="0" presId="urn:microsoft.com/office/officeart/2008/layout/LinedList"/>
    <dgm:cxn modelId="{4B0BD7A6-5AA2-4DE8-BCFC-9D1CB9C6A6D9}" type="presParOf" srcId="{FF2EA1A4-0567-4ECE-B4EE-1E69BE24F8AC}" destId="{E3F34FEF-FF35-4947-83BD-875DC352CC98}" srcOrd="1" destOrd="0" presId="urn:microsoft.com/office/officeart/2008/layout/LinedList"/>
    <dgm:cxn modelId="{D4C185A5-9B44-41E7-9CBD-A2FF7DFF4DB2}" type="presParOf" srcId="{C4924C46-5D9F-4787-972B-2DB8AB762819}" destId="{6D9A480A-78FE-4136-84F3-30C9909BF5C3}" srcOrd="6" destOrd="0" presId="urn:microsoft.com/office/officeart/2008/layout/LinedList"/>
    <dgm:cxn modelId="{5A4A0132-78EE-465E-95FD-3034284F617F}" type="presParOf" srcId="{C4924C46-5D9F-4787-972B-2DB8AB762819}" destId="{9F7F238E-AB6E-424C-93B1-AA8E840A26B7}" srcOrd="7" destOrd="0" presId="urn:microsoft.com/office/officeart/2008/layout/LinedList"/>
    <dgm:cxn modelId="{D6EA4E9E-B6C1-4135-962F-CDDF7E2225BC}" type="presParOf" srcId="{9F7F238E-AB6E-424C-93B1-AA8E840A26B7}" destId="{D6A40CE8-1E50-453C-9338-E8B78EB8778A}" srcOrd="0" destOrd="0" presId="urn:microsoft.com/office/officeart/2008/layout/LinedList"/>
    <dgm:cxn modelId="{577961D5-C3E3-4F8C-A5D8-48DF7550A74E}" type="presParOf" srcId="{9F7F238E-AB6E-424C-93B1-AA8E840A26B7}" destId="{F25B3D62-0CE9-4E1F-BFBD-C64EB6D4A3D6}" srcOrd="1" destOrd="0" presId="urn:microsoft.com/office/officeart/2008/layout/LinedList"/>
    <dgm:cxn modelId="{F7859B80-C848-41BA-BDA5-25178DE03117}" type="presParOf" srcId="{C4924C46-5D9F-4787-972B-2DB8AB762819}" destId="{DDAA44FC-4D59-4843-9B3B-6E0026EFB407}" srcOrd="8" destOrd="0" presId="urn:microsoft.com/office/officeart/2008/layout/LinedList"/>
    <dgm:cxn modelId="{66676D1F-EEAC-4826-8F53-D4E73FD8636D}" type="presParOf" srcId="{C4924C46-5D9F-4787-972B-2DB8AB762819}" destId="{61F356A7-A8EC-449B-BB0E-BB70E5AC95DD}" srcOrd="9" destOrd="0" presId="urn:microsoft.com/office/officeart/2008/layout/LinedList"/>
    <dgm:cxn modelId="{AA5C44BC-CC0B-4674-9715-CA95263E856F}" type="presParOf" srcId="{61F356A7-A8EC-449B-BB0E-BB70E5AC95DD}" destId="{81CC89EE-C32E-458F-9510-C2BD724D8CB3}" srcOrd="0" destOrd="0" presId="urn:microsoft.com/office/officeart/2008/layout/LinedList"/>
    <dgm:cxn modelId="{2EF5D8D2-F31F-42ED-B1A5-07387CBEBEDB}" type="presParOf" srcId="{61F356A7-A8EC-449B-BB0E-BB70E5AC95DD}" destId="{619AB16D-350F-4620-BE26-6BC230E25A7A}" srcOrd="1" destOrd="0" presId="urn:microsoft.com/office/officeart/2008/layout/LinedList"/>
    <dgm:cxn modelId="{C726E5BA-401D-4F63-8F0C-AD23F6A12DD2}" type="presParOf" srcId="{C4924C46-5D9F-4787-972B-2DB8AB762819}" destId="{FEAE6054-690E-40A0-AB92-C3EF1F917669}" srcOrd="10" destOrd="0" presId="urn:microsoft.com/office/officeart/2008/layout/LinedList"/>
    <dgm:cxn modelId="{565E30A3-7714-4C33-9A93-3654C5DBD71B}" type="presParOf" srcId="{C4924C46-5D9F-4787-972B-2DB8AB762819}" destId="{ED05FD31-88C7-4573-A28F-C38BB33C019F}" srcOrd="11" destOrd="0" presId="urn:microsoft.com/office/officeart/2008/layout/LinedList"/>
    <dgm:cxn modelId="{2E5DF266-B9A9-49FC-9340-3095CC3F06E5}" type="presParOf" srcId="{ED05FD31-88C7-4573-A28F-C38BB33C019F}" destId="{19E19456-376B-4E76-B19C-8C5F7D82D8F3}" srcOrd="0" destOrd="0" presId="urn:microsoft.com/office/officeart/2008/layout/LinedList"/>
    <dgm:cxn modelId="{92FDBD94-129B-41B6-B08A-F86C0CC64EAF}" type="presParOf" srcId="{ED05FD31-88C7-4573-A28F-C38BB33C019F}" destId="{7402B451-8D20-4E79-A8E0-46901E1B45DC}" srcOrd="1" destOrd="0" presId="urn:microsoft.com/office/officeart/2008/layout/LinedList"/>
    <dgm:cxn modelId="{768126E5-6292-4E74-88B1-EB2A67642E89}" type="presParOf" srcId="{C4924C46-5D9F-4787-972B-2DB8AB762819}" destId="{986368B2-25AE-45EC-8B8C-4764D135FD8A}" srcOrd="12" destOrd="0" presId="urn:microsoft.com/office/officeart/2008/layout/LinedList"/>
    <dgm:cxn modelId="{5EBEE0DE-31C9-48C2-B167-06428749D0D0}" type="presParOf" srcId="{C4924C46-5D9F-4787-972B-2DB8AB762819}" destId="{7447D70F-F99F-4C76-9207-68C28C63DDBD}" srcOrd="13" destOrd="0" presId="urn:microsoft.com/office/officeart/2008/layout/LinedList"/>
    <dgm:cxn modelId="{AC6E721B-1596-46E0-9CB8-8E5ACCBF5B9B}" type="presParOf" srcId="{7447D70F-F99F-4C76-9207-68C28C63DDBD}" destId="{C9A34217-5BFD-468D-9D23-B9AB8CEFDCDF}" srcOrd="0" destOrd="0" presId="urn:microsoft.com/office/officeart/2008/layout/LinedList"/>
    <dgm:cxn modelId="{DBA5EBB2-EDCC-4E12-AC7B-C88FDDCA48AF}" type="presParOf" srcId="{7447D70F-F99F-4C76-9207-68C28C63DDBD}" destId="{AD4C1E0C-4C83-497D-8EB2-4CEEC9E706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3C08-185B-4584-85CF-2BD1786586D9}">
      <dsp:nvSpPr>
        <dsp:cNvPr id="0" name=""/>
        <dsp:cNvSpPr/>
      </dsp:nvSpPr>
      <dsp:spPr>
        <a:xfrm>
          <a:off x="0" y="104688"/>
          <a:ext cx="5914209" cy="1600559"/>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l-SI" sz="2400" b="1" u="sng" kern="1200">
              <a:solidFill>
                <a:schemeClr val="bg2"/>
              </a:solidFill>
              <a:hlinkClick xmlns:r="http://schemas.openxmlformats.org/officeDocument/2006/relationships" r:id="rId2">
                <a:extLst>
                  <a:ext uri="{A12FA001-AC4F-418D-AE19-62706E023703}">
                    <ahyp:hlinkClr xmlns:ahyp="http://schemas.microsoft.com/office/drawing/2018/hyperlinkcolor" val="tx"/>
                  </a:ext>
                </a:extLst>
              </a:hlinkClick>
            </a:rPr>
            <a:t>The Aspen Institute</a:t>
          </a:r>
          <a:r>
            <a:rPr lang="sl-SI" sz="2400" b="1" kern="1200">
              <a:solidFill>
                <a:schemeClr val="bg2"/>
              </a:solidFill>
            </a:rPr>
            <a:t> </a:t>
          </a:r>
          <a:r>
            <a:rPr lang="sl-SI" sz="2400" kern="1200"/>
            <a:t>has defined 2 attributes as the principles of </a:t>
          </a:r>
          <a:r>
            <a:rPr lang="sl-SI" sz="2400" b="1" u="sng"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internal</a:t>
          </a:r>
          <a:r>
            <a:rPr lang="sl-SI" sz="2400" kern="1200"/>
            <a:t> in the core structure</a:t>
          </a:r>
          <a:r>
            <a:rPr lang="sl-SI" sz="2400" b="1" kern="1200"/>
            <a:t> </a:t>
          </a:r>
          <a:r>
            <a:rPr lang="sl-SI" sz="2400" kern="1200"/>
            <a:t>of an organization</a:t>
          </a:r>
          <a:r>
            <a:rPr lang="sl-SI" sz="2400" b="1" kern="1200"/>
            <a:t> </a:t>
          </a:r>
          <a:r>
            <a:rPr lang="sl-SI" sz="2400" kern="1200"/>
            <a:t>of the Fourth Sector.</a:t>
          </a:r>
          <a:endParaRPr lang="en-US" sz="2400" kern="1200" dirty="0"/>
        </a:p>
      </dsp:txBody>
      <dsp:txXfrm>
        <a:off x="78133" y="182821"/>
        <a:ext cx="5757943" cy="1444293"/>
      </dsp:txXfrm>
    </dsp:sp>
    <dsp:sp modelId="{5747FED2-47B5-44FF-98B1-4BBC65670231}">
      <dsp:nvSpPr>
        <dsp:cNvPr id="0" name=""/>
        <dsp:cNvSpPr/>
      </dsp:nvSpPr>
      <dsp:spPr>
        <a:xfrm>
          <a:off x="0" y="1705248"/>
          <a:ext cx="5914209"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sl-SI" sz="1900" b="1" kern="1200" dirty="0" err="1"/>
            <a:t>The</a:t>
          </a:r>
          <a:r>
            <a:rPr lang="sl-SI" sz="1900" b="1" kern="1200" dirty="0"/>
            <a:t> Social </a:t>
          </a:r>
          <a:r>
            <a:rPr lang="sl-SI" sz="1900" b="1" kern="1200" dirty="0" err="1"/>
            <a:t>Purpose</a:t>
          </a:r>
          <a:r>
            <a:rPr lang="sl-SI" sz="1900" kern="1200" dirty="0"/>
            <a:t>: </a:t>
          </a:r>
          <a:r>
            <a:rPr lang="sl-SI" sz="1900" kern="1200" dirty="0" err="1"/>
            <a:t>The</a:t>
          </a:r>
          <a:r>
            <a:rPr lang="sl-SI" sz="1900" kern="1200" dirty="0"/>
            <a:t> </a:t>
          </a:r>
          <a:r>
            <a:rPr lang="sl-SI" sz="1900" kern="1200" dirty="0" err="1"/>
            <a:t>organization</a:t>
          </a:r>
          <a:r>
            <a:rPr lang="sl-SI" sz="1900" kern="1200" dirty="0"/>
            <a:t> </a:t>
          </a:r>
          <a:r>
            <a:rPr lang="sl-SI" sz="1900" kern="1200" dirty="0" err="1"/>
            <a:t>must</a:t>
          </a:r>
          <a:r>
            <a:rPr lang="sl-SI" sz="1900" kern="1200" dirty="0"/>
            <a:t> </a:t>
          </a:r>
          <a:r>
            <a:rPr lang="sl-SI" sz="1900" kern="1200" dirty="0" err="1"/>
            <a:t>have</a:t>
          </a:r>
          <a:r>
            <a:rPr lang="sl-SI" sz="1900" kern="1200" dirty="0"/>
            <a:t> a </a:t>
          </a:r>
          <a:r>
            <a:rPr lang="sl-SI" sz="1900" kern="1200" dirty="0" err="1"/>
            <a:t>core</a:t>
          </a:r>
          <a:r>
            <a:rPr lang="sl-SI" sz="1900" kern="1200" dirty="0"/>
            <a:t> </a:t>
          </a:r>
          <a:r>
            <a:rPr lang="sl-SI" sz="1900" kern="1200" dirty="0" err="1"/>
            <a:t>commitment</a:t>
          </a:r>
          <a:r>
            <a:rPr lang="sl-SI" sz="1900" kern="1200" dirty="0"/>
            <a:t> to a social </a:t>
          </a:r>
          <a:r>
            <a:rPr lang="sl-SI" sz="1900" kern="1200" dirty="0" err="1"/>
            <a:t>purpose</a:t>
          </a:r>
          <a:r>
            <a:rPr lang="sl-SI" sz="1900" kern="1200" dirty="0"/>
            <a:t> </a:t>
          </a:r>
          <a:r>
            <a:rPr lang="sl-SI" sz="1900" kern="1200" dirty="0" err="1"/>
            <a:t>and</a:t>
          </a:r>
          <a:r>
            <a:rPr lang="sl-SI" sz="1900" kern="1200" dirty="0"/>
            <a:t> </a:t>
          </a:r>
          <a:r>
            <a:rPr lang="sl-SI" sz="1900" kern="1200" dirty="0" err="1"/>
            <a:t>therefore</a:t>
          </a:r>
          <a:r>
            <a:rPr lang="sl-SI" sz="1900" kern="1200" dirty="0"/>
            <a:t> </a:t>
          </a:r>
          <a:r>
            <a:rPr lang="sl-SI" sz="1900" kern="1200" dirty="0" err="1"/>
            <a:t>embedded</a:t>
          </a:r>
          <a:r>
            <a:rPr lang="sl-SI" sz="1900" kern="1200" dirty="0"/>
            <a:t> in </a:t>
          </a:r>
          <a:r>
            <a:rPr lang="sl-SI" sz="1900" kern="1200" dirty="0" err="1"/>
            <a:t>its</a:t>
          </a:r>
          <a:r>
            <a:rPr lang="sl-SI" sz="1900" kern="1200" dirty="0"/>
            <a:t> </a:t>
          </a:r>
          <a:r>
            <a:rPr lang="sl-SI" sz="1900" kern="1200" dirty="0" err="1"/>
            <a:t>organizational</a:t>
          </a:r>
          <a:r>
            <a:rPr lang="sl-SI" sz="1900" kern="1200" dirty="0"/>
            <a:t> </a:t>
          </a:r>
          <a:r>
            <a:rPr lang="sl-SI" sz="1900" kern="1200" dirty="0" err="1"/>
            <a:t>structure</a:t>
          </a:r>
          <a:r>
            <a:rPr lang="sl-SI" sz="1900" kern="1200" dirty="0"/>
            <a:t>.</a:t>
          </a:r>
          <a:endParaRPr lang="en-US" sz="1900" kern="1200" dirty="0"/>
        </a:p>
        <a:p>
          <a:pPr marL="171450" lvl="1" indent="-171450" algn="l" defTabSz="844550">
            <a:lnSpc>
              <a:spcPct val="90000"/>
            </a:lnSpc>
            <a:spcBef>
              <a:spcPct val="0"/>
            </a:spcBef>
            <a:spcAft>
              <a:spcPct val="20000"/>
            </a:spcAft>
            <a:buChar char="•"/>
          </a:pPr>
          <a:r>
            <a:rPr lang="sl-SI" sz="1900" b="1" kern="1200"/>
            <a:t>Business Methods</a:t>
          </a:r>
          <a:r>
            <a:rPr lang="sl-SI" sz="1900" kern="1200"/>
            <a:t>: The organization can conduct any activity </a:t>
          </a:r>
          <a:r>
            <a:rPr lang="sl-SI" sz="1900" i="1" kern="1200"/>
            <a:t>legally</a:t>
          </a:r>
          <a:r>
            <a:rPr lang="sl-SI" sz="1900" kern="1200"/>
            <a:t> business, but that is consistent with its social purpose and with the responsibility of its</a:t>
          </a:r>
          <a:r>
            <a:rPr lang="sl-SI" sz="1900" i="1" kern="1200"/>
            <a:t>stakeholders.</a:t>
          </a:r>
          <a:endParaRPr lang="en-US" sz="1900" kern="1200"/>
        </a:p>
      </dsp:txBody>
      <dsp:txXfrm>
        <a:off x="0" y="1705248"/>
        <a:ext cx="5914209" cy="1838160"/>
      </dsp:txXfrm>
    </dsp:sp>
    <dsp:sp modelId="{D2EF6AF2-E553-41BD-885E-A36328D75A1D}">
      <dsp:nvSpPr>
        <dsp:cNvPr id="0" name=""/>
        <dsp:cNvSpPr/>
      </dsp:nvSpPr>
      <dsp:spPr>
        <a:xfrm>
          <a:off x="0" y="3543408"/>
          <a:ext cx="5914209" cy="1600559"/>
        </a:xfrm>
        <a:prstGeom prst="roundRect">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l-SI" sz="2400" kern="1200"/>
            <a:t>In addition to these two attributes, The Aspen Institute defines seven characteristics that must be present in Fourth Sector organizations. For example:</a:t>
          </a:r>
          <a:endParaRPr lang="en-US" sz="2400" kern="1200"/>
        </a:p>
      </dsp:txBody>
      <dsp:txXfrm>
        <a:off x="78133" y="3621541"/>
        <a:ext cx="5757943" cy="1444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53DE-6622-4EA1-98C9-49BCEC6E6B81}">
      <dsp:nvSpPr>
        <dsp:cNvPr id="0" name=""/>
        <dsp:cNvSpPr/>
      </dsp:nvSpPr>
      <dsp:spPr>
        <a:xfrm>
          <a:off x="0" y="64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F044367-4CD8-4549-A43E-A1CF56F7EFA5}">
      <dsp:nvSpPr>
        <dsp:cNvPr id="0" name=""/>
        <dsp:cNvSpPr/>
      </dsp:nvSpPr>
      <dsp:spPr>
        <a:xfrm>
          <a:off x="0" y="640"/>
          <a:ext cx="5914209" cy="7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l-SI" sz="2800" kern="1200"/>
            <a:t>Inclusive Property</a:t>
          </a:r>
          <a:endParaRPr lang="en-US" sz="2800" kern="1200"/>
        </a:p>
      </dsp:txBody>
      <dsp:txXfrm>
        <a:off x="0" y="640"/>
        <a:ext cx="5914209" cy="749625"/>
      </dsp:txXfrm>
    </dsp:sp>
    <dsp:sp modelId="{0EB4251C-1B5A-4FF8-985F-D422F2D98FDD}">
      <dsp:nvSpPr>
        <dsp:cNvPr id="0" name=""/>
        <dsp:cNvSpPr/>
      </dsp:nvSpPr>
      <dsp:spPr>
        <a:xfrm>
          <a:off x="0" y="750265"/>
          <a:ext cx="5914209" cy="0"/>
        </a:xfrm>
        <a:prstGeom prst="line">
          <a:avLst/>
        </a:prstGeom>
        <a:blipFill>
          <a:blip xmlns:r="http://schemas.openxmlformats.org/officeDocument/2006/relationships" r:embed="rId1">
            <a:duotone>
              <a:schemeClr val="accent2">
                <a:hueOff val="175601"/>
                <a:satOff val="1938"/>
                <a:lumOff val="1274"/>
                <a:alphaOff val="0"/>
                <a:shade val="74000"/>
                <a:satMod val="130000"/>
                <a:lumMod val="90000"/>
              </a:schemeClr>
              <a:schemeClr val="accent2">
                <a:hueOff val="175601"/>
                <a:satOff val="1938"/>
                <a:lumOff val="1274"/>
                <a:alphaOff val="0"/>
                <a:tint val="94000"/>
                <a:satMod val="120000"/>
                <a:lumMod val="104000"/>
              </a:schemeClr>
            </a:duotone>
          </a:blip>
          <a:tile tx="0" ty="0" sx="100000" sy="100000" flip="none" algn="tl"/>
        </a:blipFill>
        <a:ln w="9525" cap="flat" cmpd="sng" algn="ctr">
          <a:solidFill>
            <a:schemeClr val="accent2">
              <a:hueOff val="175601"/>
              <a:satOff val="1938"/>
              <a:lumOff val="1274"/>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84B3804-B4DD-495E-B7EE-27B5ED50EA4B}">
      <dsp:nvSpPr>
        <dsp:cNvPr id="0" name=""/>
        <dsp:cNvSpPr/>
      </dsp:nvSpPr>
      <dsp:spPr>
        <a:xfrm>
          <a:off x="0" y="750265"/>
          <a:ext cx="5914209" cy="7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l-SI" sz="2800" kern="1200"/>
            <a:t>Stakeholder Governance</a:t>
          </a:r>
          <a:endParaRPr lang="en-US" sz="2800" kern="1200"/>
        </a:p>
      </dsp:txBody>
      <dsp:txXfrm>
        <a:off x="0" y="750265"/>
        <a:ext cx="5914209" cy="749625"/>
      </dsp:txXfrm>
    </dsp:sp>
    <dsp:sp modelId="{FCB8205A-41FD-4685-9156-2B26686D031C}">
      <dsp:nvSpPr>
        <dsp:cNvPr id="0" name=""/>
        <dsp:cNvSpPr/>
      </dsp:nvSpPr>
      <dsp:spPr>
        <a:xfrm>
          <a:off x="0" y="1499890"/>
          <a:ext cx="5914209" cy="0"/>
        </a:xfrm>
        <a:prstGeom prst="line">
          <a:avLst/>
        </a:prstGeom>
        <a:blipFill>
          <a:blip xmlns:r="http://schemas.openxmlformats.org/officeDocument/2006/relationships" r:embed="rId1">
            <a:duotone>
              <a:schemeClr val="accent2">
                <a:hueOff val="351202"/>
                <a:satOff val="3877"/>
                <a:lumOff val="2549"/>
                <a:alphaOff val="0"/>
                <a:shade val="74000"/>
                <a:satMod val="130000"/>
                <a:lumMod val="90000"/>
              </a:schemeClr>
              <a:schemeClr val="accent2">
                <a:hueOff val="351202"/>
                <a:satOff val="3877"/>
                <a:lumOff val="2549"/>
                <a:alphaOff val="0"/>
                <a:tint val="94000"/>
                <a:satMod val="120000"/>
                <a:lumMod val="104000"/>
              </a:schemeClr>
            </a:duotone>
          </a:blip>
          <a:tile tx="0" ty="0" sx="100000" sy="100000" flip="none" algn="tl"/>
        </a:blipFill>
        <a:ln w="9525" cap="flat" cmpd="sng" algn="ctr">
          <a:solidFill>
            <a:schemeClr val="accent2">
              <a:hueOff val="351202"/>
              <a:satOff val="3877"/>
              <a:lumOff val="2549"/>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FFC52C0-B0CF-4BDF-8A7F-2B8396091A3E}">
      <dsp:nvSpPr>
        <dsp:cNvPr id="0" name=""/>
        <dsp:cNvSpPr/>
      </dsp:nvSpPr>
      <dsp:spPr>
        <a:xfrm>
          <a:off x="0" y="1499890"/>
          <a:ext cx="5914209" cy="7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l-SI" sz="2800" kern="1200"/>
            <a:t>Fair compensation</a:t>
          </a:r>
          <a:endParaRPr lang="en-US" sz="2800" kern="1200"/>
        </a:p>
      </dsp:txBody>
      <dsp:txXfrm>
        <a:off x="0" y="1499890"/>
        <a:ext cx="5914209" cy="749625"/>
      </dsp:txXfrm>
    </dsp:sp>
    <dsp:sp modelId="{6D9A480A-78FE-4136-84F3-30C9909BF5C3}">
      <dsp:nvSpPr>
        <dsp:cNvPr id="0" name=""/>
        <dsp:cNvSpPr/>
      </dsp:nvSpPr>
      <dsp:spPr>
        <a:xfrm>
          <a:off x="0" y="2249515"/>
          <a:ext cx="5914209" cy="0"/>
        </a:xfrm>
        <a:prstGeom prst="line">
          <a:avLst/>
        </a:prstGeom>
        <a:blipFill>
          <a:blip xmlns:r="http://schemas.openxmlformats.org/officeDocument/2006/relationships" r:embed="rId1">
            <a:duotone>
              <a:schemeClr val="accent2">
                <a:hueOff val="526803"/>
                <a:satOff val="5815"/>
                <a:lumOff val="3823"/>
                <a:alphaOff val="0"/>
                <a:shade val="74000"/>
                <a:satMod val="130000"/>
                <a:lumMod val="90000"/>
              </a:schemeClr>
              <a:schemeClr val="accent2">
                <a:hueOff val="526803"/>
                <a:satOff val="5815"/>
                <a:lumOff val="3823"/>
                <a:alphaOff val="0"/>
                <a:tint val="94000"/>
                <a:satMod val="120000"/>
                <a:lumMod val="104000"/>
              </a:schemeClr>
            </a:duotone>
          </a:blip>
          <a:tile tx="0" ty="0" sx="100000" sy="100000" flip="none" algn="tl"/>
        </a:blipFill>
        <a:ln w="9525" cap="flat" cmpd="sng" algn="ctr">
          <a:solidFill>
            <a:schemeClr val="accent2">
              <a:hueOff val="526803"/>
              <a:satOff val="5815"/>
              <a:lumOff val="3823"/>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6A40CE8-1E50-453C-9338-E8B78EB8778A}">
      <dsp:nvSpPr>
        <dsp:cNvPr id="0" name=""/>
        <dsp:cNvSpPr/>
      </dsp:nvSpPr>
      <dsp:spPr>
        <a:xfrm>
          <a:off x="0" y="2249515"/>
          <a:ext cx="5914209" cy="7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l-SI" sz="2800" kern="1200"/>
            <a:t>Reasonable Earnings</a:t>
          </a:r>
          <a:endParaRPr lang="en-US" sz="2800" kern="1200"/>
        </a:p>
      </dsp:txBody>
      <dsp:txXfrm>
        <a:off x="0" y="2249515"/>
        <a:ext cx="5914209" cy="749625"/>
      </dsp:txXfrm>
    </dsp:sp>
    <dsp:sp modelId="{DDAA44FC-4D59-4843-9B3B-6E0026EFB407}">
      <dsp:nvSpPr>
        <dsp:cNvPr id="0" name=""/>
        <dsp:cNvSpPr/>
      </dsp:nvSpPr>
      <dsp:spPr>
        <a:xfrm>
          <a:off x="0" y="2999141"/>
          <a:ext cx="5914209" cy="0"/>
        </a:xfrm>
        <a:prstGeom prst="line">
          <a:avLst/>
        </a:prstGeom>
        <a:blipFill>
          <a:blip xmlns:r="http://schemas.openxmlformats.org/officeDocument/2006/relationships" r:embed="rId1">
            <a:duotone>
              <a:schemeClr val="accent2">
                <a:hueOff val="702405"/>
                <a:satOff val="7753"/>
                <a:lumOff val="5098"/>
                <a:alphaOff val="0"/>
                <a:shade val="74000"/>
                <a:satMod val="130000"/>
                <a:lumMod val="90000"/>
              </a:schemeClr>
              <a:schemeClr val="accent2">
                <a:hueOff val="702405"/>
                <a:satOff val="7753"/>
                <a:lumOff val="5098"/>
                <a:alphaOff val="0"/>
                <a:tint val="94000"/>
                <a:satMod val="120000"/>
                <a:lumMod val="104000"/>
              </a:schemeClr>
            </a:duotone>
          </a:blip>
          <a:tile tx="0" ty="0" sx="100000" sy="100000" flip="none" algn="tl"/>
        </a:blipFill>
        <a:ln w="9525" cap="flat" cmpd="sng" algn="ctr">
          <a:solidFill>
            <a:schemeClr val="accent2">
              <a:hueOff val="702405"/>
              <a:satOff val="7753"/>
              <a:lumOff val="5098"/>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1CC89EE-C32E-458F-9510-C2BD724D8CB3}">
      <dsp:nvSpPr>
        <dsp:cNvPr id="0" name=""/>
        <dsp:cNvSpPr/>
      </dsp:nvSpPr>
      <dsp:spPr>
        <a:xfrm>
          <a:off x="0" y="2999141"/>
          <a:ext cx="5914209" cy="7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l-SI" sz="2800" kern="1200"/>
            <a:t>Transparency</a:t>
          </a:r>
          <a:endParaRPr lang="en-US" sz="2800" kern="1200"/>
        </a:p>
      </dsp:txBody>
      <dsp:txXfrm>
        <a:off x="0" y="2999141"/>
        <a:ext cx="5914209" cy="749625"/>
      </dsp:txXfrm>
    </dsp:sp>
    <dsp:sp modelId="{FEAE6054-690E-40A0-AB92-C3EF1F917669}">
      <dsp:nvSpPr>
        <dsp:cNvPr id="0" name=""/>
        <dsp:cNvSpPr/>
      </dsp:nvSpPr>
      <dsp:spPr>
        <a:xfrm>
          <a:off x="0" y="3748766"/>
          <a:ext cx="5914209" cy="0"/>
        </a:xfrm>
        <a:prstGeom prst="line">
          <a:avLst/>
        </a:prstGeom>
        <a:blipFill>
          <a:blip xmlns:r="http://schemas.openxmlformats.org/officeDocument/2006/relationships" r:embed="rId1">
            <a:duotone>
              <a:schemeClr val="accent2">
                <a:hueOff val="878006"/>
                <a:satOff val="9692"/>
                <a:lumOff val="6372"/>
                <a:alphaOff val="0"/>
                <a:shade val="74000"/>
                <a:satMod val="130000"/>
                <a:lumMod val="90000"/>
              </a:schemeClr>
              <a:schemeClr val="accent2">
                <a:hueOff val="878006"/>
                <a:satOff val="9692"/>
                <a:lumOff val="6372"/>
                <a:alphaOff val="0"/>
                <a:tint val="94000"/>
                <a:satMod val="120000"/>
                <a:lumMod val="104000"/>
              </a:schemeClr>
            </a:duotone>
          </a:blip>
          <a:tile tx="0" ty="0" sx="100000" sy="100000" flip="none" algn="tl"/>
        </a:blipFill>
        <a:ln w="9525" cap="flat" cmpd="sng" algn="ctr">
          <a:solidFill>
            <a:schemeClr val="accent2">
              <a:hueOff val="878006"/>
              <a:satOff val="9692"/>
              <a:lumOff val="637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9E19456-376B-4E76-B19C-8C5F7D82D8F3}">
      <dsp:nvSpPr>
        <dsp:cNvPr id="0" name=""/>
        <dsp:cNvSpPr/>
      </dsp:nvSpPr>
      <dsp:spPr>
        <a:xfrm>
          <a:off x="0" y="3748766"/>
          <a:ext cx="5914209" cy="7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l-SI" sz="2800" kern="1200"/>
            <a:t>Protection of your assets</a:t>
          </a:r>
          <a:endParaRPr lang="en-US" sz="2800" kern="1200"/>
        </a:p>
      </dsp:txBody>
      <dsp:txXfrm>
        <a:off x="0" y="3748766"/>
        <a:ext cx="5914209" cy="749625"/>
      </dsp:txXfrm>
    </dsp:sp>
    <dsp:sp modelId="{986368B2-25AE-45EC-8B8C-4764D135FD8A}">
      <dsp:nvSpPr>
        <dsp:cNvPr id="0" name=""/>
        <dsp:cNvSpPr/>
      </dsp:nvSpPr>
      <dsp:spPr>
        <a:xfrm>
          <a:off x="0" y="4498391"/>
          <a:ext cx="5914209" cy="0"/>
        </a:xfrm>
        <a:prstGeom prst="line">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w="9525" cap="flat" cmpd="sng" algn="ctr">
          <a:solidFill>
            <a:schemeClr val="accent2">
              <a:hueOff val="1053607"/>
              <a:satOff val="11630"/>
              <a:lumOff val="764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9A34217-5BFD-468D-9D23-B9AB8CEFDCDF}">
      <dsp:nvSpPr>
        <dsp:cNvPr id="0" name=""/>
        <dsp:cNvSpPr/>
      </dsp:nvSpPr>
      <dsp:spPr>
        <a:xfrm>
          <a:off x="0" y="4498391"/>
          <a:ext cx="5914209" cy="74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l-SI" sz="2800" u="sng" kern="1200">
              <a:hlinkClick xmlns:r="http://schemas.openxmlformats.org/officeDocument/2006/relationships" r:id="rId2"/>
            </a:rPr>
            <a:t>Social Responsibility</a:t>
          </a:r>
          <a:r>
            <a:rPr lang="sl-SI" sz="2800" kern="1200"/>
            <a:t> and </a:t>
          </a:r>
          <a:r>
            <a:rPr lang="sl-SI" sz="2800" u="sng" kern="1200">
              <a:hlinkClick xmlns:r="http://schemas.openxmlformats.org/officeDocument/2006/relationships" r:id="rId3"/>
            </a:rPr>
            <a:t>Environmental</a:t>
          </a:r>
          <a:endParaRPr lang="en-US" sz="2800" kern="1200"/>
        </a:p>
      </dsp:txBody>
      <dsp:txXfrm>
        <a:off x="0" y="4498391"/>
        <a:ext cx="5914209" cy="7496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a:xfrm>
            <a:off x="2692397" y="5037663"/>
            <a:ext cx="5214635" cy="279400"/>
          </a:xfrm>
        </p:spPr>
        <p:txBody>
          <a:bodyPr/>
          <a:lstStyle/>
          <a:p>
            <a:endParaRPr lang="sl-SI"/>
          </a:p>
        </p:txBody>
      </p:sp>
      <p:sp>
        <p:nvSpPr>
          <p:cNvPr id="6" name="Slide Number Placeholder 5"/>
          <p:cNvSpPr>
            <a:spLocks noGrp="1"/>
          </p:cNvSpPr>
          <p:nvPr>
            <p:ph type="sldNum" sz="quarter" idx="12"/>
          </p:nvPr>
        </p:nvSpPr>
        <p:spPr>
          <a:xfrm>
            <a:off x="8956900" y="5037663"/>
            <a:ext cx="551167" cy="279400"/>
          </a:xfrm>
        </p:spPr>
        <p:txBody>
          <a:bodyPr/>
          <a:lstStyle/>
          <a:p>
            <a:fld id="{472DDC48-B614-4894-BBAB-B3C0A0D69EC8}" type="slidenum">
              <a:rPr lang="sl-SI" smtClean="0"/>
              <a:t>‹#›</a:t>
            </a:fld>
            <a:endParaRPr lang="sl-S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47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CC71E74A-168D-4E3E-8391-3879A77267EE}" type="datetimeFigureOut">
              <a:rPr lang="sl-SI" smtClean="0"/>
              <a:t>16. 06. 2022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72DDC48-B614-4894-BBAB-B3C0A0D69EC8}" type="slidenum">
              <a:rPr lang="sl-SI" smtClean="0"/>
              <a:t>‹#›</a:t>
            </a:fld>
            <a:endParaRPr lang="sl-SI"/>
          </a:p>
        </p:txBody>
      </p:sp>
    </p:spTree>
    <p:extLst>
      <p:ext uri="{BB962C8B-B14F-4D97-AF65-F5344CB8AC3E}">
        <p14:creationId xmlns:p14="http://schemas.microsoft.com/office/powerpoint/2010/main" val="159215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63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72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spTree>
    <p:extLst>
      <p:ext uri="{BB962C8B-B14F-4D97-AF65-F5344CB8AC3E}">
        <p14:creationId xmlns:p14="http://schemas.microsoft.com/office/powerpoint/2010/main" val="766433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l-SI"/>
              <a:t>Kliknite, če želite urediti slog naslova matrice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7672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43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396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54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spTree>
    <p:extLst>
      <p:ext uri="{BB962C8B-B14F-4D97-AF65-F5344CB8AC3E}">
        <p14:creationId xmlns:p14="http://schemas.microsoft.com/office/powerpoint/2010/main" val="84111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C71E74A-168D-4E3E-8391-3879A77267EE}" type="datetimeFigureOut">
              <a:rPr lang="sl-SI" smtClean="0"/>
              <a:t>16. 06. 2022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72DDC48-B614-4894-BBAB-B3C0A0D69EC8}" type="slidenum">
              <a:rPr lang="sl-SI" smtClean="0"/>
              <a:t>‹#›</a:t>
            </a:fld>
            <a:endParaRPr lang="sl-S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82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CC71E74A-168D-4E3E-8391-3879A77267EE}" type="datetimeFigureOut">
              <a:rPr lang="sl-SI" smtClean="0"/>
              <a:t>16. 06. 2022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72DDC48-B614-4894-BBAB-B3C0A0D69EC8}" type="slidenum">
              <a:rPr lang="sl-SI" smtClean="0"/>
              <a:t>‹#›</a:t>
            </a:fld>
            <a:endParaRPr lang="sl-SI"/>
          </a:p>
        </p:txBody>
      </p:sp>
    </p:spTree>
    <p:extLst>
      <p:ext uri="{BB962C8B-B14F-4D97-AF65-F5344CB8AC3E}">
        <p14:creationId xmlns:p14="http://schemas.microsoft.com/office/powerpoint/2010/main" val="327287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CC71E74A-168D-4E3E-8391-3879A77267EE}" type="datetimeFigureOut">
              <a:rPr lang="sl-SI" smtClean="0"/>
              <a:t>16. 06. 2022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72DDC48-B614-4894-BBAB-B3C0A0D69EC8}" type="slidenum">
              <a:rPr lang="sl-SI" smtClean="0"/>
              <a:t>‹#›</a:t>
            </a:fld>
            <a:endParaRPr lang="sl-S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86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CC71E74A-168D-4E3E-8391-3879A77267EE}" type="datetimeFigureOut">
              <a:rPr lang="sl-SI" smtClean="0"/>
              <a:t>16. 06. 2022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72DDC48-B614-4894-BBAB-B3C0A0D69EC8}"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6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1E74A-168D-4E3E-8391-3879A77267EE}" type="datetimeFigureOut">
              <a:rPr lang="sl-SI" smtClean="0"/>
              <a:t>16. 06. 2022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472DDC48-B614-4894-BBAB-B3C0A0D69EC8}" type="slidenum">
              <a:rPr lang="sl-SI" smtClean="0"/>
              <a:t>‹#›</a:t>
            </a:fld>
            <a:endParaRPr lang="sl-SI"/>
          </a:p>
        </p:txBody>
      </p:sp>
    </p:spTree>
    <p:extLst>
      <p:ext uri="{BB962C8B-B14F-4D97-AF65-F5344CB8AC3E}">
        <p14:creationId xmlns:p14="http://schemas.microsoft.com/office/powerpoint/2010/main" val="383960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CC71E74A-168D-4E3E-8391-3879A77267EE}" type="datetimeFigureOut">
              <a:rPr lang="sl-SI" smtClean="0"/>
              <a:t>16. 06. 2022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72DDC48-B614-4894-BBAB-B3C0A0D69EC8}" type="slidenum">
              <a:rPr lang="sl-SI" smtClean="0"/>
              <a:t>‹#›</a:t>
            </a:fld>
            <a:endParaRPr lang="sl-S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45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a:t>Kliknite, če želite urediti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CC71E74A-168D-4E3E-8391-3879A77267EE}" type="datetimeFigureOut">
              <a:rPr lang="sl-SI" smtClean="0"/>
              <a:t>16. 06. 2022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72DDC48-B614-4894-BBAB-B3C0A0D69EC8}" type="slidenum">
              <a:rPr lang="sl-SI" smtClean="0"/>
              <a:t>‹#›</a:t>
            </a:fld>
            <a:endParaRPr lang="sl-SI"/>
          </a:p>
        </p:txBody>
      </p:sp>
    </p:spTree>
    <p:extLst>
      <p:ext uri="{BB962C8B-B14F-4D97-AF65-F5344CB8AC3E}">
        <p14:creationId xmlns:p14="http://schemas.microsoft.com/office/powerpoint/2010/main" val="105550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71E74A-168D-4E3E-8391-3879A77267EE}" type="datetimeFigureOut">
              <a:rPr lang="sl-SI" smtClean="0"/>
              <a:t>16. 06. 2022</a:t>
            </a:fld>
            <a:endParaRPr lang="sl-S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2DDC48-B614-4894-BBAB-B3C0A0D69EC8}" type="slidenum">
              <a:rPr lang="sl-SI" smtClean="0"/>
              <a:t>‹#›</a:t>
            </a:fld>
            <a:endParaRPr lang="sl-SI"/>
          </a:p>
        </p:txBody>
      </p:sp>
    </p:spTree>
    <p:extLst>
      <p:ext uri="{BB962C8B-B14F-4D97-AF65-F5344CB8AC3E}">
        <p14:creationId xmlns:p14="http://schemas.microsoft.com/office/powerpoint/2010/main" val="59591014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hyperlink" Target="https://responsabilidadsocial.net/en/medio-ambiente-que-es-definicion-caracteristicas-cuidado-y-cartel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hyperlink" Target="https://responsabilidadsocial.net/en/ecosistema-que-es-definicion-tipos-caracteristicas-y-ejemplos/"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esponsabilidadsocial.net/en/empresa-social-que-es-definicion-caracteristicas-tipos-y-ejemplos/" TargetMode="External"/><Relationship Id="rId2" Type="http://schemas.openxmlformats.org/officeDocument/2006/relationships/hyperlink" Target="https://responsabilidadsocial.net/en/sostenibilidad-que-es-definicion-concepto-tipos-y-ejemplo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responsabilidadsocial.net/en/cuarto-sector-que-es-caracteristicas-y-ejemplos/#Caracteristicas_del_Cuarto_Sector" TargetMode="External"/><Relationship Id="rId3" Type="http://schemas.openxmlformats.org/officeDocument/2006/relationships/hyperlink" Target="https://responsabilidadsocial.net/en/cuarto-sector-que-es-caracteristicas-y-ejemplos/#Que_es_el_cuarto_sector" TargetMode="External"/><Relationship Id="rId7" Type="http://schemas.openxmlformats.org/officeDocument/2006/relationships/hyperlink" Target="https://responsabilidadsocial.net/en/cuarto-sector-que-es-caracteristicas-y-ejemplos/#Tercer_Sector_Sociedad_Civil_y_ONGs" TargetMode="External"/><Relationship Id="rId2" Type="http://schemas.openxmlformats.org/officeDocument/2006/relationships/hyperlink" Target="https://responsabilidadsocial.net/en/cuarto-sector-que-es-caracteristicas-y-ejemplos/#Cuarto_sector_que_es_caracteristicas_y_ejemplos" TargetMode="External"/><Relationship Id="rId1" Type="http://schemas.openxmlformats.org/officeDocument/2006/relationships/slideLayout" Target="../slideLayouts/slideLayout2.xml"/><Relationship Id="rId6" Type="http://schemas.openxmlformats.org/officeDocument/2006/relationships/hyperlink" Target="https://responsabilidadsocial.net/en/cuarto-sector-que-es-caracteristicas-y-ejemplos/#Segundo_Sector_Gobiernos_y_Administraciones_Publicas" TargetMode="External"/><Relationship Id="rId5" Type="http://schemas.openxmlformats.org/officeDocument/2006/relationships/hyperlink" Target="https://responsabilidadsocial.net/en/cuarto-sector-que-es-caracteristicas-y-ejemplos/#Primer_Sector_Empresas_Privadas" TargetMode="External"/><Relationship Id="rId4" Type="http://schemas.openxmlformats.org/officeDocument/2006/relationships/hyperlink" Target="https://responsabilidadsocial.net/en/cuarto-sector-que-es-caracteristicas-y-ejemplos/#Los_tres_sectores_tradicionales" TargetMode="External"/><Relationship Id="rId9" Type="http://schemas.openxmlformats.org/officeDocument/2006/relationships/hyperlink" Target="https://responsabilidadsocial.net/en/cuarto-sector-que-es-caracteristicas-y-ejemplos/#Ejemplos_del_Cuarto_Secto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FE901E-1A7A-4227-9F8C-343386951D88}"/>
              </a:ext>
            </a:extLst>
          </p:cNvPr>
          <p:cNvSpPr>
            <a:spLocks noGrp="1"/>
          </p:cNvSpPr>
          <p:nvPr>
            <p:ph type="ctrTitle"/>
          </p:nvPr>
        </p:nvSpPr>
        <p:spPr>
          <a:xfrm>
            <a:off x="1524000" y="868680"/>
            <a:ext cx="9144000" cy="3428999"/>
          </a:xfrm>
        </p:spPr>
        <p:txBody>
          <a:bodyPr>
            <a:normAutofit fontScale="90000"/>
          </a:bodyPr>
          <a:lstStyle/>
          <a:p>
            <a:r>
              <a:rPr lang="sl-SI" sz="3600" dirty="0">
                <a:latin typeface="Candara" panose="020E0502030303020204" pitchFamily="34" charset="0"/>
              </a:rPr>
              <a:t>DRPDNM</a:t>
            </a:r>
            <a:br>
              <a:rPr lang="sl-SI" sz="3600" dirty="0">
                <a:latin typeface="Candara" panose="020E0502030303020204" pitchFamily="34" charset="0"/>
              </a:rPr>
            </a:br>
            <a:br>
              <a:rPr lang="sl-SI" dirty="0">
                <a:latin typeface="Candara" panose="020E0502030303020204" pitchFamily="34" charset="0"/>
              </a:rPr>
            </a:br>
            <a:r>
              <a:rPr lang="sl-SI" dirty="0">
                <a:latin typeface="Candara" panose="020E0502030303020204" pitchFamily="34" charset="0"/>
              </a:rPr>
              <a:t>4th </a:t>
            </a:r>
            <a:r>
              <a:rPr lang="sl-SI" dirty="0" err="1">
                <a:latin typeface="Candara" panose="020E0502030303020204" pitchFamily="34" charset="0"/>
              </a:rPr>
              <a:t>sector</a:t>
            </a:r>
            <a:r>
              <a:rPr lang="sl-SI" dirty="0">
                <a:latin typeface="Candara" panose="020E0502030303020204" pitchFamily="34" charset="0"/>
              </a:rPr>
              <a:t> in social </a:t>
            </a:r>
            <a:r>
              <a:rPr lang="sl-SI" dirty="0" err="1">
                <a:latin typeface="Candara" panose="020E0502030303020204" pitchFamily="34" charset="0"/>
              </a:rPr>
              <a:t>entrepreneurship</a:t>
            </a:r>
            <a:br>
              <a:rPr lang="sl-SI" dirty="0">
                <a:latin typeface="Candara" panose="020E0502030303020204" pitchFamily="34" charset="0"/>
              </a:rPr>
            </a:br>
            <a:endParaRPr lang="sl-SI" sz="2700" dirty="0">
              <a:latin typeface="Candara" panose="020E0502030303020204" pitchFamily="34" charset="0"/>
            </a:endParaRPr>
          </a:p>
        </p:txBody>
      </p:sp>
      <p:sp>
        <p:nvSpPr>
          <p:cNvPr id="3" name="Podnaslov 2">
            <a:extLst>
              <a:ext uri="{FF2B5EF4-FFF2-40B4-BE49-F238E27FC236}">
                <a16:creationId xmlns:a16="http://schemas.microsoft.com/office/drawing/2014/main" id="{1853F254-FAA1-4AE0-B9D8-EFA9CF2D4527}"/>
              </a:ext>
            </a:extLst>
          </p:cNvPr>
          <p:cNvSpPr>
            <a:spLocks noGrp="1"/>
          </p:cNvSpPr>
          <p:nvPr>
            <p:ph type="subTitle" idx="1"/>
          </p:nvPr>
        </p:nvSpPr>
        <p:spPr>
          <a:xfrm>
            <a:off x="1524000" y="4423410"/>
            <a:ext cx="9144000" cy="1312226"/>
          </a:xfrm>
        </p:spPr>
        <p:txBody>
          <a:bodyPr/>
          <a:lstStyle/>
          <a:p>
            <a:r>
              <a:rPr lang="sl-SI">
                <a:latin typeface="Candara" panose="020E0502030303020204" pitchFamily="34" charset="0"/>
              </a:rPr>
              <a:t>ETCO: LTTA2</a:t>
            </a:r>
          </a:p>
          <a:p>
            <a:r>
              <a:rPr lang="sl-SI">
                <a:latin typeface="Candara" panose="020E0502030303020204" pitchFamily="34" charset="0"/>
              </a:rPr>
              <a:t>Hodmezovasharely, 27. 6. – 1. 7. 2022</a:t>
            </a:r>
            <a:endParaRPr lang="sl-SI" dirty="0">
              <a:latin typeface="Candara" panose="020E0502030303020204" pitchFamily="34" charset="0"/>
            </a:endParaRPr>
          </a:p>
        </p:txBody>
      </p:sp>
      <p:pic>
        <p:nvPicPr>
          <p:cNvPr id="9" name="Slika 8">
            <a:extLst>
              <a:ext uri="{FF2B5EF4-FFF2-40B4-BE49-F238E27FC236}">
                <a16:creationId xmlns:a16="http://schemas.microsoft.com/office/drawing/2014/main" id="{1EBD5058-7A7A-4024-85E5-FC7376B8B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35" y="237998"/>
            <a:ext cx="1348065" cy="1304301"/>
          </a:xfrm>
          <a:prstGeom prst="rect">
            <a:avLst/>
          </a:prstGeom>
          <a:ln>
            <a:noFill/>
          </a:ln>
          <a:effectLst>
            <a:outerShdw blurRad="292100" dist="139700" dir="2700000" algn="tl" rotWithShape="0">
              <a:srgbClr val="333333">
                <a:alpha val="65000"/>
              </a:srgbClr>
            </a:outerShdw>
          </a:effectLst>
        </p:spPr>
      </p:pic>
      <p:pic>
        <p:nvPicPr>
          <p:cNvPr id="13" name="Slika 12">
            <a:extLst>
              <a:ext uri="{FF2B5EF4-FFF2-40B4-BE49-F238E27FC236}">
                <a16:creationId xmlns:a16="http://schemas.microsoft.com/office/drawing/2014/main" id="{0D720275-9642-4DCB-A791-C3C450CEB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672" y="156975"/>
            <a:ext cx="1605393" cy="1542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378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CC2EF2-10A6-4461-BA41-3697D04FD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4" name="Straight Connector 13">
            <a:extLst>
              <a:ext uri="{FF2B5EF4-FFF2-40B4-BE49-F238E27FC236}">
                <a16:creationId xmlns:a16="http://schemas.microsoft.com/office/drawing/2014/main" id="{EF0C637C-DE70-432E-88A0-528B247D3E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4C8A9C14-B81F-4ABA-AF45-4C94F9427E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Naslov 3">
            <a:extLst>
              <a:ext uri="{FF2B5EF4-FFF2-40B4-BE49-F238E27FC236}">
                <a16:creationId xmlns:a16="http://schemas.microsoft.com/office/drawing/2014/main" id="{4BCCCFA0-2386-4570-8E1E-E466BA4EEBCF}"/>
              </a:ext>
            </a:extLst>
          </p:cNvPr>
          <p:cNvSpPr>
            <a:spLocks noGrp="1"/>
          </p:cNvSpPr>
          <p:nvPr>
            <p:ph type="title"/>
          </p:nvPr>
        </p:nvSpPr>
        <p:spPr>
          <a:xfrm>
            <a:off x="1295402" y="982132"/>
            <a:ext cx="3660056" cy="314233"/>
          </a:xfrm>
        </p:spPr>
        <p:txBody>
          <a:bodyPr vert="horz" lIns="91440" tIns="45720" rIns="91440" bIns="45720" rtlCol="0" anchor="b">
            <a:normAutofit fontScale="90000"/>
          </a:bodyPr>
          <a:lstStyle/>
          <a:p>
            <a:endParaRPr lang="en-US" dirty="0"/>
          </a:p>
        </p:txBody>
      </p:sp>
      <p:cxnSp>
        <p:nvCxnSpPr>
          <p:cNvPr id="18" name="Straight Connector 17">
            <a:extLst>
              <a:ext uri="{FF2B5EF4-FFF2-40B4-BE49-F238E27FC236}">
                <a16:creationId xmlns:a16="http://schemas.microsoft.com/office/drawing/2014/main" id="{2144CCF4-CC56-408E-8884-15972C826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Označba mesta besedila 4">
            <a:extLst>
              <a:ext uri="{FF2B5EF4-FFF2-40B4-BE49-F238E27FC236}">
                <a16:creationId xmlns:a16="http://schemas.microsoft.com/office/drawing/2014/main" id="{36FE81E9-7D0D-44F2-851D-81CF49AB0EA2}"/>
              </a:ext>
            </a:extLst>
          </p:cNvPr>
          <p:cNvSpPr>
            <a:spLocks noGrp="1"/>
          </p:cNvSpPr>
          <p:nvPr>
            <p:ph type="body" sz="half" idx="2"/>
          </p:nvPr>
        </p:nvSpPr>
        <p:spPr>
          <a:xfrm>
            <a:off x="1295401" y="1689904"/>
            <a:ext cx="3660057" cy="4185964"/>
          </a:xfrm>
        </p:spPr>
        <p:txBody>
          <a:bodyPr vert="horz" lIns="91440" tIns="45720" rIns="91440" bIns="45720" rtlCol="0" anchor="t">
            <a:normAutofit/>
          </a:bodyPr>
          <a:lstStyle/>
          <a:p>
            <a:r>
              <a:rPr lang="en-US" sz="2000" b="1" dirty="0"/>
              <a:t>Third Sector: Civil Society and NGOs</a:t>
            </a:r>
            <a:endParaRPr lang="en-US" sz="2000" dirty="0"/>
          </a:p>
          <a:p>
            <a:r>
              <a:rPr lang="en-US" sz="2000" dirty="0"/>
              <a:t>Made up of </a:t>
            </a:r>
            <a:r>
              <a:rPr lang="en-US" sz="2000" b="1" dirty="0"/>
              <a:t>non-profit</a:t>
            </a:r>
            <a:r>
              <a:rPr lang="en-US" sz="2000" dirty="0"/>
              <a:t> organizations and </a:t>
            </a:r>
            <a:r>
              <a:rPr lang="en-US" sz="2000" b="1" dirty="0"/>
              <a:t>non-governmental organizations </a:t>
            </a:r>
            <a:r>
              <a:rPr lang="en-US" sz="2000" dirty="0"/>
              <a:t>that generate their income primarily through private donations and government contracts and </a:t>
            </a:r>
            <a:r>
              <a:rPr lang="en-US" sz="2000" b="1" dirty="0"/>
              <a:t>seek to respond to pressing social problems</a:t>
            </a:r>
            <a:r>
              <a:rPr lang="en-US" sz="2000" dirty="0"/>
              <a:t>, </a:t>
            </a:r>
            <a:r>
              <a:rPr lang="en-US" sz="2000" u="sng" dirty="0">
                <a:hlinkClick r:id="rId4" tooltip="Environment: what it is, definition, characteristics, care and posters"/>
              </a:rPr>
              <a:t>environmental</a:t>
            </a:r>
            <a:r>
              <a:rPr lang="en-US" sz="2000" dirty="0"/>
              <a:t> and charity.</a:t>
            </a:r>
          </a:p>
          <a:p>
            <a:pPr>
              <a:buFont typeface="Arial"/>
              <a:buChar char="•"/>
            </a:pPr>
            <a:endParaRPr lang="en-US" dirty="0"/>
          </a:p>
        </p:txBody>
      </p:sp>
      <p:pic>
        <p:nvPicPr>
          <p:cNvPr id="11" name="Označba mesta vsebine 10" descr="Slika, ki vsebuje besede preslikava&#10;&#10;Opis je samodejno ustvarjen">
            <a:extLst>
              <a:ext uri="{FF2B5EF4-FFF2-40B4-BE49-F238E27FC236}">
                <a16:creationId xmlns:a16="http://schemas.microsoft.com/office/drawing/2014/main" id="{D46D380B-E7C0-4F48-A8E8-5AB31C03F5F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447099" y="1548557"/>
            <a:ext cx="3759100" cy="3759100"/>
          </a:xfrm>
        </p:spPr>
      </p:pic>
    </p:spTree>
    <p:extLst>
      <p:ext uri="{BB962C8B-B14F-4D97-AF65-F5344CB8AC3E}">
        <p14:creationId xmlns:p14="http://schemas.microsoft.com/office/powerpoint/2010/main" val="78345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4" name="Straight Connector 13">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Naslov 3">
            <a:extLst>
              <a:ext uri="{FF2B5EF4-FFF2-40B4-BE49-F238E27FC236}">
                <a16:creationId xmlns:a16="http://schemas.microsoft.com/office/drawing/2014/main" id="{A056967C-2DF8-479C-827A-AA6950D9A9C7}"/>
              </a:ext>
            </a:extLst>
          </p:cNvPr>
          <p:cNvSpPr>
            <a:spLocks noGrp="1"/>
          </p:cNvSpPr>
          <p:nvPr>
            <p:ph type="title"/>
          </p:nvPr>
        </p:nvSpPr>
        <p:spPr>
          <a:xfrm>
            <a:off x="7535825" y="982133"/>
            <a:ext cx="3360772" cy="337382"/>
          </a:xfrm>
        </p:spPr>
        <p:txBody>
          <a:bodyPr vert="horz" lIns="91440" tIns="45720" rIns="91440" bIns="45720" rtlCol="0" anchor="ctr">
            <a:normAutofit fontScale="90000"/>
          </a:bodyPr>
          <a:lstStyle/>
          <a:p>
            <a:endParaRPr lang="en-US" sz="4400" dirty="0"/>
          </a:p>
        </p:txBody>
      </p:sp>
      <p:sp>
        <p:nvSpPr>
          <p:cNvPr id="20" name="Rectangle 19">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značba mesta vsebine 6" descr="Slika, ki vsebuje besede besedilo&#10;&#10;Opis je samodejno ustvarjen">
            <a:extLst>
              <a:ext uri="{FF2B5EF4-FFF2-40B4-BE49-F238E27FC236}">
                <a16:creationId xmlns:a16="http://schemas.microsoft.com/office/drawing/2014/main" id="{FA09D0E4-260A-4E40-AD21-1AD2CBB3C1D9}"/>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5114" b="11105"/>
          <a:stretch/>
        </p:blipFill>
        <p:spPr>
          <a:xfrm>
            <a:off x="1412683" y="1410208"/>
            <a:ext cx="5278777" cy="3858780"/>
          </a:xfrm>
          <a:prstGeom prst="rect">
            <a:avLst/>
          </a:prstGeom>
        </p:spPr>
      </p:pic>
      <p:cxnSp>
        <p:nvCxnSpPr>
          <p:cNvPr id="22" name="Straight Connector 21">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Označba mesta besedila 4">
            <a:extLst>
              <a:ext uri="{FF2B5EF4-FFF2-40B4-BE49-F238E27FC236}">
                <a16:creationId xmlns:a16="http://schemas.microsoft.com/office/drawing/2014/main" id="{1FED23CD-4C1D-42A6-B1E5-983E56D41DBF}"/>
              </a:ext>
            </a:extLst>
          </p:cNvPr>
          <p:cNvSpPr>
            <a:spLocks noGrp="1"/>
          </p:cNvSpPr>
          <p:nvPr>
            <p:ph type="body" sz="half" idx="2"/>
          </p:nvPr>
        </p:nvSpPr>
        <p:spPr>
          <a:xfrm>
            <a:off x="7535824" y="2556932"/>
            <a:ext cx="3360771" cy="3318936"/>
          </a:xfrm>
        </p:spPr>
        <p:txBody>
          <a:bodyPr vert="horz" lIns="91440" tIns="45720" rIns="91440" bIns="45720" rtlCol="0" anchor="t">
            <a:normAutofit lnSpcReduction="10000"/>
          </a:bodyPr>
          <a:lstStyle/>
          <a:p>
            <a:pPr algn="l"/>
            <a:r>
              <a:rPr lang="en-US" sz="2400" dirty="0"/>
              <a:t>Therefore, each of these sectors has its own legal definitions and its own support systems (in reality, “</a:t>
            </a:r>
            <a:r>
              <a:rPr lang="en-US" sz="2400" u="sng" dirty="0">
                <a:hlinkClick r:id="rId5" tooltip="Ecosystem: What is it, Definition, Types, Characteristics and Examples"/>
              </a:rPr>
              <a:t>ecosystems</a:t>
            </a:r>
            <a:r>
              <a:rPr lang="en-US" sz="2400" dirty="0"/>
              <a:t> well-developed and interlinked support systems) to meet your unique set of needs and challenges.</a:t>
            </a:r>
          </a:p>
          <a:p>
            <a:pPr algn="l">
              <a:buFont typeface="Arial"/>
              <a:buChar char="•"/>
            </a:pPr>
            <a:endParaRPr lang="en-US" dirty="0"/>
          </a:p>
        </p:txBody>
      </p:sp>
    </p:spTree>
    <p:extLst>
      <p:ext uri="{BB962C8B-B14F-4D97-AF65-F5344CB8AC3E}">
        <p14:creationId xmlns:p14="http://schemas.microsoft.com/office/powerpoint/2010/main" val="332850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23A8EEC-D3E7-40F9-93D1-E9236A59C292}"/>
              </a:ext>
            </a:extLst>
          </p:cNvPr>
          <p:cNvSpPr>
            <a:spLocks noGrp="1"/>
          </p:cNvSpPr>
          <p:nvPr>
            <p:ph type="title"/>
          </p:nvPr>
        </p:nvSpPr>
        <p:spPr>
          <a:xfrm>
            <a:off x="1055599" y="1055077"/>
            <a:ext cx="2532909" cy="4794578"/>
          </a:xfrm>
        </p:spPr>
        <p:txBody>
          <a:bodyPr>
            <a:normAutofit/>
          </a:bodyPr>
          <a:lstStyle/>
          <a:p>
            <a:r>
              <a:rPr lang="sl-SI" sz="5400" b="1" dirty="0" err="1">
                <a:solidFill>
                  <a:srgbClr val="262626"/>
                </a:solidFill>
                <a:effectLst/>
                <a:latin typeface="Candara" panose="020E0502030303020204" pitchFamily="34" charset="0"/>
                <a:ea typeface="Times New Roman" panose="02020603050405020304" pitchFamily="18" charset="0"/>
                <a:cs typeface="Times New Roman" panose="02020603050405020304" pitchFamily="18" charset="0"/>
              </a:rPr>
              <a:t>The</a:t>
            </a:r>
            <a:r>
              <a:rPr lang="sl-SI" sz="5400" b="1" dirty="0">
                <a:solidFill>
                  <a:srgbClr val="262626"/>
                </a:solidFill>
                <a:effectLst/>
                <a:latin typeface="Candara" panose="020E0502030303020204" pitchFamily="34" charset="0"/>
                <a:ea typeface="Times New Roman" panose="02020603050405020304" pitchFamily="18" charset="0"/>
                <a:cs typeface="Times New Roman" panose="02020603050405020304" pitchFamily="18" charset="0"/>
              </a:rPr>
              <a:t> </a:t>
            </a:r>
            <a:r>
              <a:rPr lang="sl-SI" sz="5400" b="1" dirty="0" err="1">
                <a:solidFill>
                  <a:srgbClr val="262626"/>
                </a:solidFill>
                <a:effectLst/>
                <a:latin typeface="Candara" panose="020E0502030303020204" pitchFamily="34" charset="0"/>
                <a:ea typeface="Times New Roman" panose="02020603050405020304" pitchFamily="18" charset="0"/>
                <a:cs typeface="Times New Roman" panose="02020603050405020304" pitchFamily="18" charset="0"/>
              </a:rPr>
              <a:t>Idea</a:t>
            </a:r>
            <a:br>
              <a:rPr lang="sl-SI" sz="4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br>
            <a:endParaRPr lang="sl-SI" sz="4100" dirty="0">
              <a:solidFill>
                <a:srgbClr val="262626"/>
              </a:solidFill>
            </a:endParaRP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značba mesta vsebine 2">
            <a:extLst>
              <a:ext uri="{FF2B5EF4-FFF2-40B4-BE49-F238E27FC236}">
                <a16:creationId xmlns:a16="http://schemas.microsoft.com/office/drawing/2014/main" id="{BED32D06-73F1-A607-6849-40BB84843347}"/>
              </a:ext>
            </a:extLst>
          </p:cNvPr>
          <p:cNvGraphicFramePr>
            <a:graphicFrameLocks noGrp="1"/>
          </p:cNvGraphicFramePr>
          <p:nvPr>
            <p:ph idx="1"/>
            <p:extLst>
              <p:ext uri="{D42A27DB-BD31-4B8C-83A1-F6EECF244321}">
                <p14:modId xmlns:p14="http://schemas.microsoft.com/office/powerpoint/2010/main" val="244498610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98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44707075-25D1-495F-9D67-1D706D7A7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17540CD5-A20B-4B7C-822A-C9C9A7245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49ACCF1-A14D-4CDA-A211-CB0D6BFE5656}"/>
              </a:ext>
            </a:extLst>
          </p:cNvPr>
          <p:cNvSpPr>
            <a:spLocks noGrp="1"/>
          </p:cNvSpPr>
          <p:nvPr>
            <p:ph type="title"/>
          </p:nvPr>
        </p:nvSpPr>
        <p:spPr>
          <a:xfrm>
            <a:off x="1055599" y="1055077"/>
            <a:ext cx="2532909" cy="4794578"/>
          </a:xfrm>
        </p:spPr>
        <p:txBody>
          <a:bodyPr>
            <a:normAutofit/>
          </a:bodyPr>
          <a:lstStyle/>
          <a:p>
            <a:r>
              <a:rPr lang="sl-SI" sz="3200" b="1" dirty="0" err="1">
                <a:solidFill>
                  <a:srgbClr val="262626"/>
                </a:solidFill>
              </a:rPr>
              <a:t>The</a:t>
            </a:r>
            <a:r>
              <a:rPr lang="sl-SI" sz="3200" b="1" dirty="0">
                <a:solidFill>
                  <a:srgbClr val="262626"/>
                </a:solidFill>
              </a:rPr>
              <a:t> 7 </a:t>
            </a:r>
            <a:r>
              <a:rPr lang="sl-SI" sz="3200" b="1" dirty="0" err="1">
                <a:solidFill>
                  <a:srgbClr val="262626"/>
                </a:solidFill>
              </a:rPr>
              <a:t>characteristics</a:t>
            </a:r>
            <a:r>
              <a:rPr lang="sl-SI" sz="3200" b="1" dirty="0">
                <a:solidFill>
                  <a:srgbClr val="262626"/>
                </a:solidFill>
              </a:rPr>
              <a:t> </a:t>
            </a:r>
            <a:r>
              <a:rPr lang="sl-SI" sz="3200" b="1" dirty="0" err="1">
                <a:solidFill>
                  <a:srgbClr val="262626"/>
                </a:solidFill>
              </a:rPr>
              <a:t>defining</a:t>
            </a:r>
            <a:r>
              <a:rPr lang="sl-SI" sz="3200" b="1" dirty="0">
                <a:solidFill>
                  <a:srgbClr val="262626"/>
                </a:solidFill>
              </a:rPr>
              <a:t> 4th </a:t>
            </a:r>
            <a:r>
              <a:rPr lang="sl-SI" sz="3200" b="1" dirty="0" err="1">
                <a:solidFill>
                  <a:srgbClr val="262626"/>
                </a:solidFill>
              </a:rPr>
              <a:t>sector</a:t>
            </a:r>
            <a:endParaRPr lang="sl-SI" sz="3200" b="1" dirty="0">
              <a:solidFill>
                <a:srgbClr val="262626"/>
              </a:solidFill>
            </a:endParaRPr>
          </a:p>
        </p:txBody>
      </p:sp>
      <p:sp useBgFill="1">
        <p:nvSpPr>
          <p:cNvPr id="13" name="Rectangle 12">
            <a:extLst>
              <a:ext uri="{FF2B5EF4-FFF2-40B4-BE49-F238E27FC236}">
                <a16:creationId xmlns:a16="http://schemas.microsoft.com/office/drawing/2014/main" id="{65A3E01E-7BC8-4D86-8005-AB7C3F960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značba mesta vsebine 2">
            <a:extLst>
              <a:ext uri="{FF2B5EF4-FFF2-40B4-BE49-F238E27FC236}">
                <a16:creationId xmlns:a16="http://schemas.microsoft.com/office/drawing/2014/main" id="{FDB8BEC1-F257-5E42-A19B-28BA2872192E}"/>
              </a:ext>
            </a:extLst>
          </p:cNvPr>
          <p:cNvGraphicFramePr>
            <a:graphicFrameLocks noGrp="1"/>
          </p:cNvGraphicFramePr>
          <p:nvPr>
            <p:ph idx="1"/>
            <p:extLst>
              <p:ext uri="{D42A27DB-BD31-4B8C-83A1-F6EECF244321}">
                <p14:modId xmlns:p14="http://schemas.microsoft.com/office/powerpoint/2010/main" val="353470200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015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F328C4-872C-4EB4-B7CA-FC1F4D4B099A}"/>
              </a:ext>
            </a:extLst>
          </p:cNvPr>
          <p:cNvSpPr>
            <a:spLocks noGrp="1"/>
          </p:cNvSpPr>
          <p:nvPr>
            <p:ph type="title"/>
          </p:nvPr>
        </p:nvSpPr>
        <p:spPr/>
        <p:txBody>
          <a:bodyPr/>
          <a:lstStyle/>
          <a:p>
            <a:r>
              <a:rPr lang="sl-SI"/>
              <a:t>Examples of the 4th sector</a:t>
            </a:r>
            <a:endParaRPr lang="sl-SI" dirty="0"/>
          </a:p>
        </p:txBody>
      </p:sp>
      <p:sp>
        <p:nvSpPr>
          <p:cNvPr id="3" name="Označba mesta vsebine 2">
            <a:extLst>
              <a:ext uri="{FF2B5EF4-FFF2-40B4-BE49-F238E27FC236}">
                <a16:creationId xmlns:a16="http://schemas.microsoft.com/office/drawing/2014/main" id="{9BD8992C-53E9-4895-9E43-5C1CDE3A1D89}"/>
              </a:ext>
            </a:extLst>
          </p:cNvPr>
          <p:cNvSpPr>
            <a:spLocks noGrp="1"/>
          </p:cNvSpPr>
          <p:nvPr>
            <p:ph sz="half" idx="1"/>
          </p:nvPr>
        </p:nvSpPr>
        <p:spPr/>
        <p:txBody>
          <a:bodyPr>
            <a:normAutofit fontScale="92500" lnSpcReduction="10000"/>
          </a:bodyPr>
          <a:lstStyle/>
          <a:p>
            <a:pPr marL="342900" lvl="0" indent="-342900">
              <a:lnSpc>
                <a:spcPct val="107000"/>
              </a:lnSpc>
              <a:spcAft>
                <a:spcPts val="750"/>
              </a:spcAft>
              <a:buSzPts val="1000"/>
              <a:buFont typeface="Symbol" panose="05050102010706020507" pitchFamily="18" charset="2"/>
              <a:buChar char=""/>
              <a:tabLst>
                <a:tab pos="457200" algn="l"/>
              </a:tabLst>
            </a:pPr>
            <a:r>
              <a:rPr lang="sl-SI" sz="180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social business organizations</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Business organizations </a:t>
            </a:r>
            <a:r>
              <a:rPr lang="sl-SI" sz="1800" u="sng">
                <a:solidFill>
                  <a:srgbClr val="07498C"/>
                </a:solidFill>
                <a:effectLst/>
                <a:latin typeface="Candara" panose="020E0502030303020204" pitchFamily="34" charset="0"/>
                <a:ea typeface="Times New Roman" panose="02020603050405020304" pitchFamily="18" charset="0"/>
                <a:cs typeface="Times New Roman" panose="02020603050405020304" pitchFamily="18" charset="0"/>
                <a:hlinkClick r:id="rId2" tooltip="Sustainability: what it is, definition, concept, types and examples"/>
              </a:rPr>
              <a:t>sustainable</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common good corporations</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Mixed Value Organizations</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Non-profit business organizations</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u="sng">
                <a:solidFill>
                  <a:srgbClr val="07498C"/>
                </a:solidFill>
                <a:effectLst/>
                <a:latin typeface="Candara" panose="020E0502030303020204" pitchFamily="34" charset="0"/>
                <a:ea typeface="Times New Roman" panose="02020603050405020304" pitchFamily="18" charset="0"/>
                <a:cs typeface="Times New Roman" panose="02020603050405020304" pitchFamily="18" charset="0"/>
                <a:hlinkClick r:id="rId3" tooltip="Social Enterprise: What is it, Definition, Characteristics, Types and Examples"/>
              </a:rPr>
              <a:t>social enterprises</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Community welfare organizations</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Ethical social institutions</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5" name="Označba mesta vsebine 4">
            <a:extLst>
              <a:ext uri="{FF2B5EF4-FFF2-40B4-BE49-F238E27FC236}">
                <a16:creationId xmlns:a16="http://schemas.microsoft.com/office/drawing/2014/main" id="{9A983233-AE5A-44E7-9613-51273A35C426}"/>
              </a:ext>
            </a:extLst>
          </p:cNvPr>
          <p:cNvSpPr>
            <a:spLocks noGrp="1"/>
          </p:cNvSpPr>
          <p:nvPr>
            <p:ph sz="half" idx="2"/>
          </p:nvPr>
        </p:nvSpPr>
        <p:spPr/>
        <p:txBody>
          <a:bodyPr>
            <a:normAutofit fontScale="92500" lnSpcReduction="10000"/>
          </a:bodyPr>
          <a:lstStyle/>
          <a:p>
            <a:pPr marL="342900" lvl="0" indent="-342900">
              <a:lnSpc>
                <a:spcPct val="107000"/>
              </a:lnSpc>
              <a:spcAft>
                <a:spcPts val="750"/>
              </a:spcAft>
              <a:buSzPts val="1000"/>
              <a:buFont typeface="Symbol" panose="05050102010706020507" pitchFamily="18" charset="2"/>
              <a:buChar char=""/>
              <a:tabLst>
                <a:tab pos="457200" algn="l"/>
              </a:tabLst>
            </a:pP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New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for</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-profit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companies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Faith-based</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business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organizations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Civic</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municipal</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business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organizations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Multi-sector</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associations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Community</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Interest</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Corporations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Chaordic</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organizations</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chaos-order</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Social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economy</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business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organizations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Community</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Development</a:t>
            </a:r>
            <a:r>
              <a:rPr lang="sl-SI" sz="1800" dirty="0">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 </a:t>
            </a:r>
            <a:r>
              <a:rPr lang="sl-SI" sz="1800" dirty="0" err="1">
                <a:solidFill>
                  <a:srgbClr val="222222"/>
                </a:solidFill>
                <a:effectLst/>
                <a:latin typeface="Candara" panose="020E0502030303020204" pitchFamily="34" charset="0"/>
                <a:ea typeface="Times New Roman" panose="02020603050405020304" pitchFamily="18" charset="0"/>
                <a:cs typeface="Times New Roman" panose="02020603050405020304" pitchFamily="18" charset="0"/>
              </a:rPr>
              <a:t>Corporations</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97866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E3CF8B-6090-4FFC-B9BE-6FF60AEE4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F444405B-FBD8-46A8-84D6-CE72780146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3">
            <a:extLst>
              <a:ext uri="{FF2B5EF4-FFF2-40B4-BE49-F238E27FC236}">
                <a16:creationId xmlns:a16="http://schemas.microsoft.com/office/drawing/2014/main" id="{221A9CB9-F531-48D3-A506-95FE2534D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D39BF5-DFD4-40A5-8009-2EA1391AB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besedilo, tabla&#10;&#10;Opis je samodejno ustvarjen">
            <a:extLst>
              <a:ext uri="{FF2B5EF4-FFF2-40B4-BE49-F238E27FC236}">
                <a16:creationId xmlns:a16="http://schemas.microsoft.com/office/drawing/2014/main" id="{BA76CD86-8250-48DD-915D-BCDD7276C37C}"/>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488" r="6955" b="-1"/>
          <a:stretch/>
        </p:blipFill>
        <p:spPr>
          <a:xfrm>
            <a:off x="480691" y="494555"/>
            <a:ext cx="11227442" cy="5883296"/>
          </a:xfrm>
          <a:prstGeom prst="rect">
            <a:avLst/>
          </a:prstGeom>
        </p:spPr>
      </p:pic>
      <p:grpSp>
        <p:nvGrpSpPr>
          <p:cNvPr id="18" name="Group 17">
            <a:extLst>
              <a:ext uri="{FF2B5EF4-FFF2-40B4-BE49-F238E27FC236}">
                <a16:creationId xmlns:a16="http://schemas.microsoft.com/office/drawing/2014/main" id="{3A0F723F-8F96-43F7-9D99-0D837624E1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19" name="Group 18">
              <a:extLst>
                <a:ext uri="{FF2B5EF4-FFF2-40B4-BE49-F238E27FC236}">
                  <a16:creationId xmlns:a16="http://schemas.microsoft.com/office/drawing/2014/main" id="{F1B4D856-F364-4DDD-BC91-4D024A8252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29" name="Oval 28">
                <a:extLst>
                  <a:ext uri="{FF2B5EF4-FFF2-40B4-BE49-F238E27FC236}">
                    <a16:creationId xmlns:a16="http://schemas.microsoft.com/office/drawing/2014/main" id="{72F1CBC0-365A-4E91-A63B-B7599EDED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38">
                <a:extLst>
                  <a:ext uri="{FF2B5EF4-FFF2-40B4-BE49-F238E27FC236}">
                    <a16:creationId xmlns:a16="http://schemas.microsoft.com/office/drawing/2014/main" id="{BE55A32E-C79F-4FD7-8BA4-7F3613D7B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B22DCA41-FD40-45D5-A909-60754B5804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27" name="Oval 26">
                <a:extLst>
                  <a:ext uri="{FF2B5EF4-FFF2-40B4-BE49-F238E27FC236}">
                    <a16:creationId xmlns:a16="http://schemas.microsoft.com/office/drawing/2014/main" id="{03F3D55A-B20B-496C-B8DC-9E0C593E9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36">
                <a:extLst>
                  <a:ext uri="{FF2B5EF4-FFF2-40B4-BE49-F238E27FC236}">
                    <a16:creationId xmlns:a16="http://schemas.microsoft.com/office/drawing/2014/main" id="{60221C8D-9A7A-4F34-AEE0-CF6BE6A4F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a:extLst>
                <a:ext uri="{FF2B5EF4-FFF2-40B4-BE49-F238E27FC236}">
                  <a16:creationId xmlns:a16="http://schemas.microsoft.com/office/drawing/2014/main" id="{B7419ED5-1433-4FFB-A272-D18229B04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25" name="Oval 24">
                <a:extLst>
                  <a:ext uri="{FF2B5EF4-FFF2-40B4-BE49-F238E27FC236}">
                    <a16:creationId xmlns:a16="http://schemas.microsoft.com/office/drawing/2014/main" id="{8CBEE95B-136E-45DC-90DC-5E7C76EB4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34">
                <a:extLst>
                  <a:ext uri="{FF2B5EF4-FFF2-40B4-BE49-F238E27FC236}">
                    <a16:creationId xmlns:a16="http://schemas.microsoft.com/office/drawing/2014/main" id="{7A142A39-09DE-427E-98BE-AB81BBA21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C6260297-94CB-4B81-B325-16CE9D23D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23" name="Oval 22">
                <a:extLst>
                  <a:ext uri="{FF2B5EF4-FFF2-40B4-BE49-F238E27FC236}">
                    <a16:creationId xmlns:a16="http://schemas.microsoft.com/office/drawing/2014/main" id="{2CFE29B2-BBC3-4B31-9C8A-D8378E5C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32">
                <a:extLst>
                  <a:ext uri="{FF2B5EF4-FFF2-40B4-BE49-F238E27FC236}">
                    <a16:creationId xmlns:a16="http://schemas.microsoft.com/office/drawing/2014/main" id="{9A38BB73-EDDD-49D1-A06C-2B793E000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Naslov 1">
            <a:extLst>
              <a:ext uri="{FF2B5EF4-FFF2-40B4-BE49-F238E27FC236}">
                <a16:creationId xmlns:a16="http://schemas.microsoft.com/office/drawing/2014/main" id="{3C37CFAD-87DC-4081-A871-2A1325FC0EC0}"/>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b="1">
                <a:solidFill>
                  <a:schemeClr val="bg1"/>
                </a:solidFill>
              </a:rPr>
              <a:t>Good practices in </a:t>
            </a:r>
            <a:br>
              <a:rPr lang="en-US" sz="7200" b="1">
                <a:solidFill>
                  <a:schemeClr val="bg1"/>
                </a:solidFill>
              </a:rPr>
            </a:br>
            <a:r>
              <a:rPr lang="en-US" sz="7200" b="1">
                <a:solidFill>
                  <a:schemeClr val="bg1"/>
                </a:solidFill>
              </a:rPr>
              <a:t>the 4th sector</a:t>
            </a:r>
          </a:p>
        </p:txBody>
      </p:sp>
      <p:sp>
        <p:nvSpPr>
          <p:cNvPr id="3" name="Označba mesta besedila 2">
            <a:extLst>
              <a:ext uri="{FF2B5EF4-FFF2-40B4-BE49-F238E27FC236}">
                <a16:creationId xmlns:a16="http://schemas.microsoft.com/office/drawing/2014/main" id="{E3104E83-30DC-4B96-BE3B-2665E7AF7752}"/>
              </a:ext>
            </a:extLst>
          </p:cNvPr>
          <p:cNvSpPr>
            <a:spLocks noGrp="1"/>
          </p:cNvSpPr>
          <p:nvPr>
            <p:ph type="body" idx="1"/>
          </p:nvPr>
        </p:nvSpPr>
        <p:spPr>
          <a:xfrm>
            <a:off x="2453003" y="3729894"/>
            <a:ext cx="7772400" cy="1320802"/>
          </a:xfrm>
        </p:spPr>
        <p:txBody>
          <a:bodyPr vert="horz" lIns="91440" tIns="45720" rIns="91440" bIns="45720" rtlCol="0" anchor="t">
            <a:normAutofit/>
          </a:bodyPr>
          <a:lstStyle/>
          <a:p>
            <a:r>
              <a:rPr lang="en-US" sz="2100">
                <a:solidFill>
                  <a:schemeClr val="bg1"/>
                </a:solidFill>
              </a:rPr>
              <a:t>DRPDNM‘s Workshop – Working in groups </a:t>
            </a:r>
            <a:r>
              <a:rPr lang="en-US" sz="2100">
                <a:solidFill>
                  <a:schemeClr val="bg1"/>
                </a:solidFill>
                <a:sym typeface="Wingdings" panose="05000000000000000000" pitchFamily="2" charset="2"/>
              </a:rPr>
              <a:t></a:t>
            </a:r>
            <a:endParaRPr lang="en-US" sz="2100">
              <a:solidFill>
                <a:schemeClr val="bg1"/>
              </a:solidFill>
            </a:endParaRPr>
          </a:p>
        </p:txBody>
      </p:sp>
      <p:cxnSp>
        <p:nvCxnSpPr>
          <p:cNvPr id="32" name="Straight Connector 31">
            <a:extLst>
              <a:ext uri="{FF2B5EF4-FFF2-40B4-BE49-F238E27FC236}">
                <a16:creationId xmlns:a16="http://schemas.microsoft.com/office/drawing/2014/main" id="{9135029A-5B59-4B80-8F56-B7BB132D67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815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a16="http://schemas.microsoft.com/office/drawing/2014/main" id="{56D18282-2D66-4008-9BE2-A46E24006610}"/>
              </a:ext>
            </a:extLst>
          </p:cNvPr>
          <p:cNvSpPr>
            <a:spLocks noGrp="1"/>
          </p:cNvSpPr>
          <p:nvPr>
            <p:ph type="title"/>
          </p:nvPr>
        </p:nvSpPr>
        <p:spPr>
          <a:xfrm>
            <a:off x="952108" y="954756"/>
            <a:ext cx="2730414" cy="4946003"/>
          </a:xfrm>
        </p:spPr>
        <p:txBody>
          <a:bodyPr>
            <a:normAutofit/>
          </a:bodyPr>
          <a:lstStyle/>
          <a:p>
            <a:r>
              <a:rPr lang="sl-SI">
                <a:solidFill>
                  <a:srgbClr val="FFFFFF"/>
                </a:solidFill>
              </a:rPr>
              <a:t>Creating good practices</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6E125F43-2A87-4728-B404-D845906A434E}"/>
              </a:ext>
            </a:extLst>
          </p:cNvPr>
          <p:cNvSpPr>
            <a:spLocks noGrp="1"/>
          </p:cNvSpPr>
          <p:nvPr>
            <p:ph idx="1"/>
          </p:nvPr>
        </p:nvSpPr>
        <p:spPr>
          <a:xfrm>
            <a:off x="5150360" y="469900"/>
            <a:ext cx="5953630" cy="5405968"/>
          </a:xfrm>
        </p:spPr>
        <p:txBody>
          <a:bodyPr anchor="ctr">
            <a:normAutofit/>
          </a:bodyPr>
          <a:lstStyle/>
          <a:p>
            <a:pPr>
              <a:lnSpc>
                <a:spcPct val="90000"/>
              </a:lnSpc>
              <a:spcAft>
                <a:spcPts val="800"/>
              </a:spcAft>
            </a:pPr>
            <a:r>
              <a:rPr lang="sl-SI" sz="2000">
                <a:solidFill>
                  <a:schemeClr val="tx1"/>
                </a:solidFill>
                <a:effectLst/>
                <a:latin typeface="Candara" panose="020E0502030303020204" pitchFamily="34" charset="0"/>
                <a:ea typeface="Calibri" panose="020F0502020204030204" pitchFamily="34" charset="0"/>
                <a:cs typeface="Arial" panose="020B0604020202020204" pitchFamily="34" charset="0"/>
              </a:rPr>
              <a:t>Fourth sector of the economy is emerging, one that </a:t>
            </a:r>
            <a:r>
              <a:rPr lang="sl-SI" sz="2000" b="1">
                <a:solidFill>
                  <a:schemeClr val="tx1"/>
                </a:solidFill>
                <a:effectLst/>
                <a:latin typeface="Candara" panose="020E0502030303020204" pitchFamily="34" charset="0"/>
                <a:ea typeface="Calibri" panose="020F0502020204030204" pitchFamily="34" charset="0"/>
                <a:cs typeface="Arial" panose="020B0604020202020204" pitchFamily="34" charset="0"/>
              </a:rPr>
              <a:t>combines market-based approaches </a:t>
            </a:r>
            <a:r>
              <a:rPr lang="sl-SI" sz="2000">
                <a:solidFill>
                  <a:schemeClr val="tx1"/>
                </a:solidFill>
                <a:effectLst/>
                <a:latin typeface="Candara" panose="020E0502030303020204" pitchFamily="34" charset="0"/>
                <a:ea typeface="Calibri" panose="020F0502020204030204" pitchFamily="34" charset="0"/>
                <a:cs typeface="Arial" panose="020B0604020202020204" pitchFamily="34" charset="0"/>
              </a:rPr>
              <a:t>of the private sector with the </a:t>
            </a:r>
            <a:r>
              <a:rPr lang="sl-SI" sz="2000" b="1">
                <a:solidFill>
                  <a:schemeClr val="tx1"/>
                </a:solidFill>
                <a:effectLst/>
                <a:latin typeface="Candara" panose="020E0502030303020204" pitchFamily="34" charset="0"/>
                <a:ea typeface="Calibri" panose="020F0502020204030204" pitchFamily="34" charset="0"/>
                <a:cs typeface="Arial" panose="020B0604020202020204" pitchFamily="34" charset="0"/>
              </a:rPr>
              <a:t>social and environmental aims </a:t>
            </a:r>
            <a:r>
              <a:rPr lang="sl-SI" sz="2000">
                <a:solidFill>
                  <a:schemeClr val="tx1"/>
                </a:solidFill>
                <a:effectLst/>
                <a:latin typeface="Candara" panose="020E0502030303020204" pitchFamily="34" charset="0"/>
                <a:ea typeface="Calibri" panose="020F0502020204030204" pitchFamily="34" charset="0"/>
                <a:cs typeface="Arial" panose="020B0604020202020204" pitchFamily="34" charset="0"/>
              </a:rPr>
              <a:t>of the public and non-profit sectors </a:t>
            </a:r>
            <a:r>
              <a:rPr lang="sl-SI" sz="2000" b="1">
                <a:solidFill>
                  <a:schemeClr val="tx1"/>
                </a:solidFill>
                <a:effectLst/>
                <a:latin typeface="Candara" panose="020E0502030303020204" pitchFamily="34" charset="0"/>
                <a:ea typeface="Calibri" panose="020F0502020204030204" pitchFamily="34" charset="0"/>
                <a:cs typeface="Arial" panose="020B0604020202020204" pitchFamily="34" charset="0"/>
              </a:rPr>
              <a:t>to address pressing problems.</a:t>
            </a:r>
          </a:p>
          <a:p>
            <a:pPr>
              <a:lnSpc>
                <a:spcPct val="90000"/>
              </a:lnSpc>
              <a:spcAft>
                <a:spcPts val="800"/>
              </a:spcAft>
            </a:pPr>
            <a:r>
              <a:rPr lang="sl-SI" sz="2000">
                <a:solidFill>
                  <a:schemeClr val="tx1"/>
                </a:solidFill>
                <a:effectLst/>
                <a:latin typeface="Candara" panose="020E0502030303020204" pitchFamily="34" charset="0"/>
                <a:ea typeface="Calibri" panose="020F0502020204030204" pitchFamily="34" charset="0"/>
                <a:cs typeface="Arial" panose="020B0604020202020204" pitchFamily="34" charset="0"/>
              </a:rPr>
              <a:t>Working in groups, you will </a:t>
            </a:r>
            <a:r>
              <a:rPr lang="sl-SI" sz="2000" b="1">
                <a:solidFill>
                  <a:schemeClr val="tx1"/>
                </a:solidFill>
                <a:effectLst/>
                <a:latin typeface="Candara" panose="020E0502030303020204" pitchFamily="34" charset="0"/>
                <a:ea typeface="Calibri" panose="020F0502020204030204" pitchFamily="34" charset="0"/>
                <a:cs typeface="Arial" panose="020B0604020202020204" pitchFamily="34" charset="0"/>
              </a:rPr>
              <a:t>create an example of a good practice </a:t>
            </a:r>
            <a:r>
              <a:rPr lang="sl-SI" sz="2000">
                <a:solidFill>
                  <a:schemeClr val="tx1"/>
                </a:solidFill>
                <a:effectLst/>
                <a:latin typeface="Candara" panose="020E0502030303020204" pitchFamily="34" charset="0"/>
                <a:ea typeface="Calibri" panose="020F0502020204030204" pitchFamily="34" charset="0"/>
                <a:cs typeface="Arial" panose="020B0604020202020204" pitchFamily="34" charset="0"/>
              </a:rPr>
              <a:t>yourself and present it to others.</a:t>
            </a:r>
          </a:p>
          <a:p>
            <a:pPr>
              <a:lnSpc>
                <a:spcPct val="90000"/>
              </a:lnSpc>
              <a:spcAft>
                <a:spcPts val="800"/>
              </a:spcAft>
            </a:pP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Phases of work: </a:t>
            </a:r>
          </a:p>
          <a:p>
            <a:pPr marL="0" indent="0">
              <a:lnSpc>
                <a:spcPct val="90000"/>
              </a:lnSpc>
              <a:spcAft>
                <a:spcPts val="800"/>
              </a:spcAft>
              <a:buNone/>
            </a:pP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1. </a:t>
            </a:r>
            <a:r>
              <a:rPr lang="sl-SI" sz="2000" b="1">
                <a:solidFill>
                  <a:schemeClr val="tx1"/>
                </a:solidFill>
                <a:latin typeface="Candara" panose="020E0502030303020204" pitchFamily="34" charset="0"/>
                <a:ea typeface="Calibri" panose="020F0502020204030204" pitchFamily="34" charset="0"/>
                <a:cs typeface="Arial" panose="020B0604020202020204" pitchFamily="34" charset="0"/>
              </a:rPr>
              <a:t>Study</a:t>
            </a: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 (30 min)</a:t>
            </a:r>
          </a:p>
          <a:p>
            <a:pPr marL="0" indent="0">
              <a:lnSpc>
                <a:spcPct val="90000"/>
              </a:lnSpc>
              <a:spcAft>
                <a:spcPts val="800"/>
              </a:spcAft>
              <a:buNone/>
            </a:pP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2. </a:t>
            </a:r>
            <a:r>
              <a:rPr lang="sl-SI" sz="2000" b="1">
                <a:solidFill>
                  <a:schemeClr val="tx1"/>
                </a:solidFill>
                <a:latin typeface="Candara" panose="020E0502030303020204" pitchFamily="34" charset="0"/>
                <a:ea typeface="Calibri" panose="020F0502020204030204" pitchFamily="34" charset="0"/>
                <a:cs typeface="Arial" panose="020B0604020202020204" pitchFamily="34" charset="0"/>
              </a:rPr>
              <a:t>Discuss</a:t>
            </a: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 ideas (15 min)</a:t>
            </a:r>
          </a:p>
          <a:p>
            <a:pPr marL="0" indent="0">
              <a:lnSpc>
                <a:spcPct val="90000"/>
              </a:lnSpc>
              <a:spcAft>
                <a:spcPts val="800"/>
              </a:spcAft>
              <a:buNone/>
            </a:pP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3.Choose and </a:t>
            </a:r>
            <a:r>
              <a:rPr lang="sl-SI" sz="2000" b="1">
                <a:solidFill>
                  <a:schemeClr val="tx1"/>
                </a:solidFill>
                <a:latin typeface="Candara" panose="020E0502030303020204" pitchFamily="34" charset="0"/>
                <a:ea typeface="Calibri" panose="020F0502020204030204" pitchFamily="34" charset="0"/>
                <a:cs typeface="Arial" panose="020B0604020202020204" pitchFamily="34" charset="0"/>
              </a:rPr>
              <a:t>Develope</a:t>
            </a: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 one idea (30 min)</a:t>
            </a:r>
          </a:p>
          <a:p>
            <a:pPr marL="0" indent="0">
              <a:lnSpc>
                <a:spcPct val="90000"/>
              </a:lnSpc>
              <a:spcAft>
                <a:spcPts val="800"/>
              </a:spcAft>
              <a:buNone/>
            </a:pP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4. </a:t>
            </a:r>
            <a:r>
              <a:rPr lang="sl-SI" sz="2000" b="1">
                <a:solidFill>
                  <a:schemeClr val="tx1"/>
                </a:solidFill>
                <a:latin typeface="Candara" panose="020E0502030303020204" pitchFamily="34" charset="0"/>
                <a:ea typeface="Calibri" panose="020F0502020204030204" pitchFamily="34" charset="0"/>
                <a:cs typeface="Arial" panose="020B0604020202020204" pitchFamily="34" charset="0"/>
              </a:rPr>
              <a:t>Create</a:t>
            </a: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 a business plan (15 min)</a:t>
            </a:r>
          </a:p>
          <a:p>
            <a:pPr marL="0" indent="0">
              <a:lnSpc>
                <a:spcPct val="90000"/>
              </a:lnSpc>
              <a:spcAft>
                <a:spcPts val="800"/>
              </a:spcAft>
              <a:buNone/>
            </a:pP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5. </a:t>
            </a:r>
            <a:r>
              <a:rPr lang="sl-SI" sz="2000" b="1">
                <a:solidFill>
                  <a:schemeClr val="tx1"/>
                </a:solidFill>
                <a:latin typeface="Candara" panose="020E0502030303020204" pitchFamily="34" charset="0"/>
                <a:ea typeface="Calibri" panose="020F0502020204030204" pitchFamily="34" charset="0"/>
                <a:cs typeface="Arial" panose="020B0604020202020204" pitchFamily="34" charset="0"/>
              </a:rPr>
              <a:t>Present </a:t>
            </a:r>
            <a:r>
              <a:rPr lang="sl-SI" sz="2000">
                <a:solidFill>
                  <a:schemeClr val="tx1"/>
                </a:solidFill>
                <a:latin typeface="Candara" panose="020E0502030303020204" pitchFamily="34" charset="0"/>
                <a:ea typeface="Calibri" panose="020F0502020204030204" pitchFamily="34" charset="0"/>
                <a:cs typeface="Arial" panose="020B0604020202020204" pitchFamily="34" charset="0"/>
              </a:rPr>
              <a:t>(30 min)</a:t>
            </a:r>
            <a:endParaRPr lang="sl-SI"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14210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D93320-F29E-46DE-B9BF-234E461D0947}"/>
              </a:ext>
            </a:extLst>
          </p:cNvPr>
          <p:cNvSpPr>
            <a:spLocks noGrp="1"/>
          </p:cNvSpPr>
          <p:nvPr>
            <p:ph type="title"/>
          </p:nvPr>
        </p:nvSpPr>
        <p:spPr/>
        <p:txBody>
          <a:bodyPr/>
          <a:lstStyle/>
          <a:p>
            <a:r>
              <a:rPr lang="sl-SI"/>
              <a:t>Thank you for your attention </a:t>
            </a:r>
            <a:r>
              <a:rPr lang="sl-SI">
                <a:sym typeface="Wingdings" panose="05000000000000000000" pitchFamily="2" charset="2"/>
              </a:rPr>
              <a:t></a:t>
            </a:r>
            <a:endParaRPr lang="sl-SI" dirty="0"/>
          </a:p>
        </p:txBody>
      </p:sp>
      <p:pic>
        <p:nvPicPr>
          <p:cNvPr id="5" name="Označba mesta vsebine 4" descr="Slika, ki vsebuje besede besedilo, oseba, skupina, postavljajoče&#10;&#10;Opis je samodejno ustvarjen">
            <a:extLst>
              <a:ext uri="{FF2B5EF4-FFF2-40B4-BE49-F238E27FC236}">
                <a16:creationId xmlns:a16="http://schemas.microsoft.com/office/drawing/2014/main" id="{13668D2C-B025-4207-B25E-8B9ADE168B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1433" y="2557463"/>
            <a:ext cx="3709133" cy="3317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701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01DB0E-1BC0-4382-B9E0-A6F4B9469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07C450-F0ED-49C0-89D9-615671B54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1352020-259D-4290-924A-4F849BD152B2}"/>
              </a:ext>
            </a:extLst>
          </p:cNvPr>
          <p:cNvSpPr>
            <a:spLocks noGrp="1"/>
          </p:cNvSpPr>
          <p:nvPr>
            <p:ph type="title"/>
          </p:nvPr>
        </p:nvSpPr>
        <p:spPr>
          <a:xfrm>
            <a:off x="640080" y="635508"/>
            <a:ext cx="3354470" cy="5586984"/>
          </a:xfrm>
        </p:spPr>
        <p:txBody>
          <a:bodyPr>
            <a:normAutofit/>
          </a:bodyPr>
          <a:lstStyle/>
          <a:p>
            <a:r>
              <a:rPr lang="sl-SI">
                <a:solidFill>
                  <a:srgbClr val="FFFFFF"/>
                </a:solidFill>
              </a:rPr>
              <a:t>OVERVIEW</a:t>
            </a:r>
          </a:p>
        </p:txBody>
      </p:sp>
      <p:sp useBgFill="1">
        <p:nvSpPr>
          <p:cNvPr id="12" name="Rectangle 11">
            <a:extLst>
              <a:ext uri="{FF2B5EF4-FFF2-40B4-BE49-F238E27FC236}">
                <a16:creationId xmlns:a16="http://schemas.microsoft.com/office/drawing/2014/main" id="{597E9E6C-8562-4A83-B455-2E5F36274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46" y="0"/>
            <a:ext cx="7537704" cy="6858000"/>
          </a:xfrm>
          <a:prstGeom prst="rect">
            <a:avLst/>
          </a:prstGeom>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9B9E94-0877-4691-8220-82281CDA7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862" y="164592"/>
            <a:ext cx="7205472" cy="6528816"/>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Označba mesta vsebine 2">
            <a:extLst>
              <a:ext uri="{FF2B5EF4-FFF2-40B4-BE49-F238E27FC236}">
                <a16:creationId xmlns:a16="http://schemas.microsoft.com/office/drawing/2014/main" id="{05A28F9C-8541-4F0D-BCA4-35C60CAEBD0F}"/>
              </a:ext>
            </a:extLst>
          </p:cNvPr>
          <p:cNvSpPr>
            <a:spLocks noGrp="1"/>
          </p:cNvSpPr>
          <p:nvPr>
            <p:ph idx="1"/>
          </p:nvPr>
        </p:nvSpPr>
        <p:spPr>
          <a:xfrm>
            <a:off x="5456262" y="793889"/>
            <a:ext cx="5935673" cy="5174774"/>
          </a:xfrm>
        </p:spPr>
        <p:txBody>
          <a:bodyPr anchor="ctr">
            <a:normAutofit/>
          </a:bodyPr>
          <a:lstStyle/>
          <a:p>
            <a:pPr marL="742950" lvl="1" indent="-285750">
              <a:buFont typeface="+mj-lt"/>
              <a:buAutoNum type="alphaLcPeriod"/>
            </a:pPr>
            <a:r>
              <a:rPr lang="sl-SI">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Fourth sector: what it is, characteristics and examples</a:t>
            </a:r>
            <a:endParaRPr lang="sl-SI">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sl-SI">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What is the fourth sector?</a:t>
            </a:r>
            <a:endParaRPr lang="sl-SI">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sl-SI">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The three traditional sectors</a:t>
            </a:r>
            <a:endParaRPr lang="sl-SI">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1143000" lvl="2" indent="-228600">
              <a:buFont typeface="+mj-lt"/>
              <a:buAutoNum type="romanLcPeriod"/>
            </a:pPr>
            <a:r>
              <a:rPr lang="sl-SI" sz="200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First Sector: Private Companies</a:t>
            </a:r>
            <a:endParaRPr lang="sl-SI" sz="20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1143000" lvl="2" indent="-228600">
              <a:buFont typeface="+mj-lt"/>
              <a:buAutoNum type="romanLcPeriod"/>
            </a:pPr>
            <a:r>
              <a:rPr lang="sl-SI" sz="200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Second Sector: Governments and Public Administrations</a:t>
            </a:r>
            <a:endParaRPr lang="sl-SI" sz="20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1143000" lvl="2" indent="-228600">
              <a:buFont typeface="+mj-lt"/>
              <a:buAutoNum type="romanLcPeriod"/>
            </a:pPr>
            <a:r>
              <a:rPr lang="sl-SI" sz="200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Third Sector: Civil Society and NGOs</a:t>
            </a:r>
            <a:endParaRPr lang="sl-SI" sz="20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sl-SI">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Characteristics of the Fourth Sector</a:t>
            </a:r>
            <a:endParaRPr lang="sl-SI">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sl-SI">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Examples of the Fourth Sector</a:t>
            </a:r>
            <a:endParaRPr lang="sl-SI">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457200">
              <a:spcAft>
                <a:spcPts val="800"/>
              </a:spcAft>
            </a:pPr>
            <a:r>
              <a:rPr lang="sl-SI" sz="2000">
                <a:solidFill>
                  <a:schemeClr val="tx1"/>
                </a:solidFill>
                <a:effectLst/>
                <a:latin typeface="Candara" panose="020E0502030303020204" pitchFamily="34" charset="0"/>
                <a:ea typeface="Calibri" panose="020F0502020204030204" pitchFamily="34" charset="0"/>
                <a:cs typeface="AngsanaUPC" panose="02020603050405020304" pitchFamily="18" charset="-34"/>
              </a:rPr>
              <a:t> </a:t>
            </a:r>
            <a:endParaRPr lang="sl-SI" sz="20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endParaRPr lang="sl-SI" sz="2000">
              <a:solidFill>
                <a:schemeClr val="tx1"/>
              </a:solidFill>
              <a:latin typeface="Candara" panose="020E0502030303020204" pitchFamily="34" charset="0"/>
            </a:endParaRPr>
          </a:p>
        </p:txBody>
      </p:sp>
    </p:spTree>
    <p:extLst>
      <p:ext uri="{BB962C8B-B14F-4D97-AF65-F5344CB8AC3E}">
        <p14:creationId xmlns:p14="http://schemas.microsoft.com/office/powerpoint/2010/main" val="2682543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CE1AF4-E79F-4CF3-A63A-F1FCC3A1B5EC}"/>
              </a:ext>
            </a:extLst>
          </p:cNvPr>
          <p:cNvSpPr>
            <a:spLocks noGrp="1"/>
          </p:cNvSpPr>
          <p:nvPr>
            <p:ph type="title"/>
          </p:nvPr>
        </p:nvSpPr>
        <p:spPr>
          <a:xfrm>
            <a:off x="838200" y="365126"/>
            <a:ext cx="10515600" cy="736844"/>
          </a:xfrm>
        </p:spPr>
        <p:txBody>
          <a:bodyPr>
            <a:normAutofit fontScale="90000"/>
          </a:bodyPr>
          <a:lstStyle/>
          <a:p>
            <a:endParaRPr lang="sl-SI" dirty="0"/>
          </a:p>
        </p:txBody>
      </p:sp>
      <p:sp>
        <p:nvSpPr>
          <p:cNvPr id="3" name="Označba mesta vsebine 2">
            <a:extLst>
              <a:ext uri="{FF2B5EF4-FFF2-40B4-BE49-F238E27FC236}">
                <a16:creationId xmlns:a16="http://schemas.microsoft.com/office/drawing/2014/main" id="{C25B9C27-FFBB-4285-A013-774EB0CA1715}"/>
              </a:ext>
            </a:extLst>
          </p:cNvPr>
          <p:cNvSpPr>
            <a:spLocks noGrp="1"/>
          </p:cNvSpPr>
          <p:nvPr>
            <p:ph idx="1"/>
          </p:nvPr>
        </p:nvSpPr>
        <p:spPr>
          <a:xfrm>
            <a:off x="838200" y="1101970"/>
            <a:ext cx="10515600" cy="5074993"/>
          </a:xfrm>
        </p:spPr>
        <p:txBody>
          <a:bodyPr/>
          <a:lstStyle/>
          <a:p>
            <a:r>
              <a:rPr lang="sl-SI" sz="1800">
                <a:solidFill>
                  <a:srgbClr val="111111"/>
                </a:solidFill>
                <a:effectLst/>
                <a:latin typeface="Candara" panose="020E0502030303020204" pitchFamily="34" charset="0"/>
                <a:ea typeface="Calibri" panose="020F0502020204030204" pitchFamily="34" charset="0"/>
                <a:cs typeface="AngsanaUPC" panose="02020603050405020304" pitchFamily="18" charset="-34"/>
              </a:rPr>
              <a:t>The fourth sector comprises what are sometimes referred to as “purpose-driven” or “for-benefit” enterprises. These include</a:t>
            </a:r>
            <a:r>
              <a:rPr lang="sl-SI" sz="1800" b="1">
                <a:solidFill>
                  <a:srgbClr val="111111"/>
                </a:solidFill>
                <a:effectLst/>
                <a:latin typeface="Candara" panose="020E0502030303020204" pitchFamily="34" charset="0"/>
                <a:ea typeface="Calibri" panose="020F0502020204030204" pitchFamily="34" charset="0"/>
                <a:cs typeface="AngsanaUPC" panose="02020603050405020304" pitchFamily="18" charset="-34"/>
              </a:rPr>
              <a:t> cooperatives, social enterprises, public benefit corporations, community development banks and community interest companies</a:t>
            </a:r>
            <a:r>
              <a:rPr lang="sl-SI" sz="1800">
                <a:solidFill>
                  <a:srgbClr val="111111"/>
                </a:solidFill>
                <a:effectLst/>
                <a:latin typeface="Candara" panose="020E0502030303020204" pitchFamily="34" charset="0"/>
                <a:ea typeface="Calibri" panose="020F0502020204030204" pitchFamily="34" charset="0"/>
                <a:cs typeface="AngsanaUPC" panose="02020603050405020304" pitchFamily="18" charset="-34"/>
              </a:rPr>
              <a:t>, among many others.</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pic>
        <p:nvPicPr>
          <p:cNvPr id="5" name="Slika 4" descr="Slika, ki vsebuje besede besedilo&#10;&#10;Opis je samodejno ustvarjen">
            <a:extLst>
              <a:ext uri="{FF2B5EF4-FFF2-40B4-BE49-F238E27FC236}">
                <a16:creationId xmlns:a16="http://schemas.microsoft.com/office/drawing/2014/main" id="{61D7AE32-6137-4DAA-A870-E28759844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93" y="2286644"/>
            <a:ext cx="10515601" cy="3890319"/>
          </a:xfrm>
          <a:prstGeom prst="rect">
            <a:avLst/>
          </a:prstGeom>
        </p:spPr>
      </p:pic>
    </p:spTree>
    <p:extLst>
      <p:ext uri="{BB962C8B-B14F-4D97-AF65-F5344CB8AC3E}">
        <p14:creationId xmlns:p14="http://schemas.microsoft.com/office/powerpoint/2010/main" val="9529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slov 1">
            <a:extLst>
              <a:ext uri="{FF2B5EF4-FFF2-40B4-BE49-F238E27FC236}">
                <a16:creationId xmlns:a16="http://schemas.microsoft.com/office/drawing/2014/main" id="{9207C804-34A2-4B93-BAE2-E0E9CB55AD17}"/>
              </a:ext>
            </a:extLst>
          </p:cNvPr>
          <p:cNvSpPr>
            <a:spLocks noGrp="1"/>
          </p:cNvSpPr>
          <p:nvPr>
            <p:ph type="title"/>
          </p:nvPr>
        </p:nvSpPr>
        <p:spPr>
          <a:xfrm>
            <a:off x="7535825" y="982131"/>
            <a:ext cx="3360772" cy="3231053"/>
          </a:xfrm>
        </p:spPr>
        <p:txBody>
          <a:bodyPr>
            <a:normAutofit/>
          </a:bodyPr>
          <a:lstStyle/>
          <a:p>
            <a:pPr>
              <a:lnSpc>
                <a:spcPct val="90000"/>
              </a:lnSpc>
            </a:pPr>
            <a:r>
              <a:rPr lang="sl-SI" sz="2800" dirty="0" err="1">
                <a:effectLst/>
                <a:latin typeface="Candara" panose="020E0502030303020204" pitchFamily="34" charset="0"/>
                <a:ea typeface="Calibri" panose="020F0502020204030204" pitchFamily="34" charset="0"/>
                <a:cs typeface="AngsanaUPC" panose="02020603050405020304" pitchFamily="18" charset="-34"/>
              </a:rPr>
              <a:t>The</a:t>
            </a:r>
            <a:r>
              <a:rPr lang="sl-SI" sz="2800" dirty="0">
                <a:effectLst/>
                <a:latin typeface="Candara" panose="020E0502030303020204" pitchFamily="34" charset="0"/>
                <a:ea typeface="Calibri" panose="020F0502020204030204" pitchFamily="34" charset="0"/>
                <a:cs typeface="AngsanaUPC" panose="02020603050405020304" pitchFamily="18" charset="-34"/>
              </a:rPr>
              <a:t> transfer </a:t>
            </a:r>
            <a:r>
              <a:rPr lang="sl-SI" sz="2800" dirty="0" err="1">
                <a:effectLst/>
                <a:latin typeface="Candara" panose="020E0502030303020204" pitchFamily="34" charset="0"/>
                <a:ea typeface="Calibri" panose="020F0502020204030204" pitchFamily="34" charset="0"/>
                <a:cs typeface="AngsanaUPC" panose="02020603050405020304" pitchFamily="18" charset="-34"/>
              </a:rPr>
              <a:t>from</a:t>
            </a:r>
            <a:r>
              <a:rPr lang="sl-SI" sz="2800" dirty="0">
                <a:effectLst/>
                <a:latin typeface="Candara" panose="020E0502030303020204" pitchFamily="34" charset="0"/>
                <a:ea typeface="Calibri" panose="020F0502020204030204" pitchFamily="34" charset="0"/>
                <a:cs typeface="AngsanaUPC" panose="02020603050405020304" pitchFamily="18" charset="-34"/>
              </a:rPr>
              <a:t> </a:t>
            </a:r>
            <a:r>
              <a:rPr lang="sl-SI" sz="2800" dirty="0" err="1">
                <a:effectLst/>
                <a:latin typeface="Candara" panose="020E0502030303020204" pitchFamily="34" charset="0"/>
                <a:ea typeface="Calibri" panose="020F0502020204030204" pitchFamily="34" charset="0"/>
                <a:cs typeface="AngsanaUPC" panose="02020603050405020304" pitchFamily="18" charset="-34"/>
              </a:rPr>
              <a:t>private</a:t>
            </a:r>
            <a:r>
              <a:rPr lang="sl-SI" sz="2800" dirty="0">
                <a:effectLst/>
                <a:latin typeface="Candara" panose="020E0502030303020204" pitchFamily="34" charset="0"/>
                <a:ea typeface="Calibri" panose="020F0502020204030204" pitchFamily="34" charset="0"/>
                <a:cs typeface="AngsanaUPC" panose="02020603050405020304" pitchFamily="18" charset="-34"/>
              </a:rPr>
              <a:t> to </a:t>
            </a:r>
            <a:r>
              <a:rPr lang="sl-SI" sz="2800" dirty="0" err="1">
                <a:effectLst/>
                <a:latin typeface="Candara" panose="020E0502030303020204" pitchFamily="34" charset="0"/>
                <a:ea typeface="Calibri" panose="020F0502020204030204" pitchFamily="34" charset="0"/>
                <a:cs typeface="AngsanaUPC" panose="02020603050405020304" pitchFamily="18" charset="-34"/>
              </a:rPr>
              <a:t>emerging</a:t>
            </a:r>
            <a:r>
              <a:rPr lang="sl-SI" sz="2800" dirty="0">
                <a:effectLst/>
                <a:latin typeface="Candara" panose="020E0502030303020204" pitchFamily="34" charset="0"/>
                <a:ea typeface="Calibri" panose="020F0502020204030204" pitchFamily="34" charset="0"/>
                <a:cs typeface="AngsanaUPC" panose="02020603050405020304" pitchFamily="18" charset="-34"/>
              </a:rPr>
              <a:t> 4th </a:t>
            </a:r>
            <a:r>
              <a:rPr lang="sl-SI" sz="2800" dirty="0" err="1">
                <a:effectLst/>
                <a:latin typeface="Candara" panose="020E0502030303020204" pitchFamily="34" charset="0"/>
                <a:ea typeface="Calibri" panose="020F0502020204030204" pitchFamily="34" charset="0"/>
                <a:cs typeface="AngsanaUPC" panose="02020603050405020304" pitchFamily="18" charset="-34"/>
              </a:rPr>
              <a:t>sector</a:t>
            </a:r>
            <a:endParaRPr lang="sl-SI" sz="2800" dirty="0"/>
          </a:p>
        </p:txBody>
      </p:sp>
      <p:sp>
        <p:nvSpPr>
          <p:cNvPr id="23" name="Rectangle 22">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značba mesta vsebine 4" descr="Slika, ki vsebuje besede besedilo&#10;&#10;Opis je samodejno ustvarjen">
            <a:extLst>
              <a:ext uri="{FF2B5EF4-FFF2-40B4-BE49-F238E27FC236}">
                <a16:creationId xmlns:a16="http://schemas.microsoft.com/office/drawing/2014/main" id="{939B6BC0-D60C-4E84-832F-721B66B2AD4F}"/>
              </a:ext>
            </a:extLst>
          </p:cNvPr>
          <p:cNvPicPr>
            <a:picLocks noChangeAspect="1"/>
          </p:cNvPicPr>
          <p:nvPr/>
        </p:nvPicPr>
        <p:blipFill rotWithShape="1">
          <a:blip r:embed="rId4">
            <a:extLst>
              <a:ext uri="{28A0092B-C50C-407E-A947-70E740481C1C}">
                <a14:useLocalDpi xmlns:a14="http://schemas.microsoft.com/office/drawing/2010/main" val="0"/>
              </a:ext>
            </a:extLst>
          </a:blip>
          <a:srcRect t="16473" b="10428"/>
          <a:stretch/>
        </p:blipFill>
        <p:spPr>
          <a:xfrm>
            <a:off x="1412683" y="1410208"/>
            <a:ext cx="5278777" cy="3858780"/>
          </a:xfrm>
          <a:prstGeom prst="rect">
            <a:avLst/>
          </a:prstGeom>
        </p:spPr>
      </p:pic>
      <p:cxnSp>
        <p:nvCxnSpPr>
          <p:cNvPr id="25" name="Straight Connector 24">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E96186BA-009F-B8EA-0675-29DAF966E26F}"/>
              </a:ext>
            </a:extLst>
          </p:cNvPr>
          <p:cNvSpPr>
            <a:spLocks noGrp="1"/>
          </p:cNvSpPr>
          <p:nvPr>
            <p:ph idx="1"/>
          </p:nvPr>
        </p:nvSpPr>
        <p:spPr>
          <a:xfrm>
            <a:off x="7535824" y="2556932"/>
            <a:ext cx="3360771" cy="3318936"/>
          </a:xfrm>
        </p:spPr>
        <p:txBody>
          <a:bodyPr>
            <a:normAutofit/>
          </a:bodyPr>
          <a:lstStyle/>
          <a:p>
            <a:endParaRPr lang="en-US"/>
          </a:p>
        </p:txBody>
      </p:sp>
    </p:spTree>
    <p:extLst>
      <p:ext uri="{BB962C8B-B14F-4D97-AF65-F5344CB8AC3E}">
        <p14:creationId xmlns:p14="http://schemas.microsoft.com/office/powerpoint/2010/main" val="108441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a16="http://schemas.microsoft.com/office/drawing/2014/main" id="{41AADA58-057E-4716-8E59-1F8617BD0B20}"/>
              </a:ext>
            </a:extLst>
          </p:cNvPr>
          <p:cNvSpPr>
            <a:spLocks noGrp="1"/>
          </p:cNvSpPr>
          <p:nvPr>
            <p:ph type="title"/>
          </p:nvPr>
        </p:nvSpPr>
        <p:spPr>
          <a:xfrm>
            <a:off x="952108" y="954756"/>
            <a:ext cx="2730414" cy="4946003"/>
          </a:xfrm>
        </p:spPr>
        <p:txBody>
          <a:bodyPr>
            <a:normAutofit/>
          </a:bodyPr>
          <a:lstStyle/>
          <a:p>
            <a:r>
              <a:rPr lang="sl-SI" sz="3600">
                <a:solidFill>
                  <a:srgbClr val="FFFFFF"/>
                </a:solidFill>
                <a:latin typeface="Candara" panose="020E0502030303020204" pitchFamily="34" charset="0"/>
              </a:rPr>
              <a:t>The NEW Sector</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ADAC38AB-7A96-4939-8B1F-1AF84312D6B8}"/>
              </a:ext>
            </a:extLst>
          </p:cNvPr>
          <p:cNvSpPr>
            <a:spLocks noGrp="1"/>
          </p:cNvSpPr>
          <p:nvPr>
            <p:ph idx="1"/>
          </p:nvPr>
        </p:nvSpPr>
        <p:spPr>
          <a:xfrm>
            <a:off x="5140934" y="469900"/>
            <a:ext cx="5953630" cy="5405968"/>
          </a:xfrm>
        </p:spPr>
        <p:txBody>
          <a:bodyPr anchor="ctr">
            <a:normAutofit/>
          </a:bodyPr>
          <a:lstStyle/>
          <a:p>
            <a:r>
              <a:rPr lang="sl-SI" b="1"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Social</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Entrepreneurship</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is a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fourth</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new</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b="1"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sector</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which</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is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different</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from</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existing</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three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sectors</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Public</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Private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and</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so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called</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Third</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b="1"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Sector</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p>
          <a:p>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word</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entrepreneurship</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entails</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creation</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of</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something</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new</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which</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makes</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for</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differentiation</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of</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other</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three</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existing</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 </a:t>
            </a:r>
            <a:r>
              <a:rPr lang="sl-SI" dirty="0" err="1">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sectors</a:t>
            </a:r>
            <a:r>
              <a:rPr lang="sl-SI" dirty="0">
                <a:solidFill>
                  <a:srgbClr val="212121"/>
                </a:solidFill>
                <a:effectLst/>
                <a:latin typeface="Candara" panose="020E0502030303020204" pitchFamily="34" charset="0"/>
                <a:ea typeface="Calibri" panose="020F0502020204030204" pitchFamily="34" charset="0"/>
                <a:cs typeface="Times New Roman" panose="02020603050405020304" pitchFamily="18" charset="0"/>
              </a:rPr>
              <a:t>.</a:t>
            </a:r>
            <a:endParaRPr lang="sl-SI"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solidFill>
                <a:srgbClr val="212121"/>
              </a:solidFill>
            </a:endParaRPr>
          </a:p>
        </p:txBody>
      </p:sp>
    </p:spTree>
    <p:extLst>
      <p:ext uri="{BB962C8B-B14F-4D97-AF65-F5344CB8AC3E}">
        <p14:creationId xmlns:p14="http://schemas.microsoft.com/office/powerpoint/2010/main" val="334616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a16="http://schemas.microsoft.com/office/drawing/2014/main" id="{368BB8FF-F2E7-49A1-894A-9B88DAC23BB5}"/>
              </a:ext>
            </a:extLst>
          </p:cNvPr>
          <p:cNvSpPr>
            <a:spLocks noGrp="1"/>
          </p:cNvSpPr>
          <p:nvPr>
            <p:ph type="title"/>
          </p:nvPr>
        </p:nvSpPr>
        <p:spPr>
          <a:xfrm>
            <a:off x="952108" y="954756"/>
            <a:ext cx="2730414" cy="4946003"/>
          </a:xfrm>
        </p:spPr>
        <p:txBody>
          <a:bodyPr>
            <a:normAutofit/>
          </a:bodyPr>
          <a:lstStyle/>
          <a:p>
            <a:r>
              <a:rPr lang="sl-SI" sz="3600">
                <a:solidFill>
                  <a:srgbClr val="FFFFFF"/>
                </a:solidFill>
                <a:latin typeface="Candara" panose="020E0502030303020204" pitchFamily="34" charset="0"/>
              </a:rPr>
              <a:t>IDEA BORN IN ASPEN, 2009</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42772269-F3A1-4B09-87EA-81C6276CF141}"/>
              </a:ext>
            </a:extLst>
          </p:cNvPr>
          <p:cNvSpPr>
            <a:spLocks noGrp="1"/>
          </p:cNvSpPr>
          <p:nvPr>
            <p:ph idx="1"/>
          </p:nvPr>
        </p:nvSpPr>
        <p:spPr>
          <a:xfrm>
            <a:off x="5140934" y="469900"/>
            <a:ext cx="5953630" cy="5405968"/>
          </a:xfrm>
        </p:spPr>
        <p:txBody>
          <a:bodyPr anchor="ctr">
            <a:normAutofit/>
          </a:bodyPr>
          <a:lstStyle/>
          <a:p>
            <a:pPr indent="0">
              <a:spcAft>
                <a:spcPts val="800"/>
              </a:spcAft>
              <a:buNone/>
            </a:pPr>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The Aspen Institute in 2009 presents the report "The Emerging fourth sector", in which they lay the foundations of what is known as the fourth sector. Part of the definition of the 3 traditional economic sectors: </a:t>
            </a:r>
            <a:endParaRPr lang="sl-SI">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899160">
              <a:spcAft>
                <a:spcPts val="800"/>
              </a:spcAft>
            </a:pPr>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1. Private businesses </a:t>
            </a:r>
            <a:endParaRPr lang="sl-SI">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899160">
              <a:spcAft>
                <a:spcPts val="800"/>
              </a:spcAft>
            </a:pPr>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2. Governments and Public Administrations </a:t>
            </a:r>
            <a:endParaRPr lang="sl-SI">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899160">
              <a:spcAft>
                <a:spcPts val="800"/>
              </a:spcAft>
            </a:pPr>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3. Civil society and NGOs</a:t>
            </a:r>
            <a:endParaRPr lang="sl-SI">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endParaRPr lang="sl-SI">
              <a:solidFill>
                <a:srgbClr val="212121"/>
              </a:solidFill>
            </a:endParaRPr>
          </a:p>
        </p:txBody>
      </p:sp>
    </p:spTree>
    <p:extLst>
      <p:ext uri="{BB962C8B-B14F-4D97-AF65-F5344CB8AC3E}">
        <p14:creationId xmlns:p14="http://schemas.microsoft.com/office/powerpoint/2010/main" val="323000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30051050-B89E-49D3-826B-6A1EAC70A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a:extLst>
              <a:ext uri="{FF2B5EF4-FFF2-40B4-BE49-F238E27FC236}">
                <a16:creationId xmlns:a16="http://schemas.microsoft.com/office/drawing/2014/main" id="{133AF6E3-B8BA-445C-9EFB-E970BA4A0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a:gradFill>
            <a:gsLst>
              <a:gs pos="0">
                <a:schemeClr val="accent1">
                  <a:lumMod val="82000"/>
                  <a:lumOff val="18000"/>
                </a:schemeClr>
              </a:gs>
              <a:gs pos="100000">
                <a:schemeClr val="accent1">
                  <a:lumMod val="98000"/>
                </a:schemeClr>
              </a:gs>
            </a:gsLst>
            <a:lin ang="5400000" scaled="0"/>
          </a:gradFill>
        </p:spPr>
      </p:pic>
      <p:pic>
        <p:nvPicPr>
          <p:cNvPr id="21" name="Picture 14">
            <a:extLst>
              <a:ext uri="{FF2B5EF4-FFF2-40B4-BE49-F238E27FC236}">
                <a16:creationId xmlns:a16="http://schemas.microsoft.com/office/drawing/2014/main" id="{7664F659-1366-4A2A-BD0B-AB97FFD1AB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2352170"/>
            <a:ext cx="1363576" cy="441158"/>
          </a:xfrm>
          <a:prstGeom prst="rect">
            <a:avLst/>
          </a:prstGeom>
        </p:spPr>
      </p:pic>
      <p:sp>
        <p:nvSpPr>
          <p:cNvPr id="5" name="Naslov 4">
            <a:extLst>
              <a:ext uri="{FF2B5EF4-FFF2-40B4-BE49-F238E27FC236}">
                <a16:creationId xmlns:a16="http://schemas.microsoft.com/office/drawing/2014/main" id="{E9887A05-D70F-4C2D-B02C-30BF17DC2351}"/>
              </a:ext>
            </a:extLst>
          </p:cNvPr>
          <p:cNvSpPr>
            <a:spLocks noGrp="1"/>
          </p:cNvSpPr>
          <p:nvPr>
            <p:ph type="title"/>
          </p:nvPr>
        </p:nvSpPr>
        <p:spPr>
          <a:xfrm>
            <a:off x="1295402" y="982132"/>
            <a:ext cx="9601196" cy="1368252"/>
          </a:xfrm>
        </p:spPr>
        <p:txBody>
          <a:bodyPr>
            <a:normAutofit/>
          </a:bodyPr>
          <a:lstStyle/>
          <a:p>
            <a:r>
              <a:rPr lang="sl-SI">
                <a:solidFill>
                  <a:srgbClr val="373737"/>
                </a:solidFill>
              </a:rPr>
              <a:t>Characteristics</a:t>
            </a:r>
          </a:p>
        </p:txBody>
      </p:sp>
      <p:sp>
        <p:nvSpPr>
          <p:cNvPr id="6" name="Označba mesta vsebine 5">
            <a:extLst>
              <a:ext uri="{FF2B5EF4-FFF2-40B4-BE49-F238E27FC236}">
                <a16:creationId xmlns:a16="http://schemas.microsoft.com/office/drawing/2014/main" id="{B5A96718-F165-47D5-8084-E36EE46D9DAE}"/>
              </a:ext>
            </a:extLst>
          </p:cNvPr>
          <p:cNvSpPr>
            <a:spLocks noGrp="1"/>
          </p:cNvSpPr>
          <p:nvPr>
            <p:ph idx="1"/>
          </p:nvPr>
        </p:nvSpPr>
        <p:spPr>
          <a:xfrm>
            <a:off x="1295401" y="2919662"/>
            <a:ext cx="9601196" cy="2956205"/>
          </a:xfrm>
        </p:spPr>
        <p:txBody>
          <a:bodyPr>
            <a:normAutofit/>
          </a:bodyPr>
          <a:lstStyle/>
          <a:p>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The Fourth Sector is a new model of "hybrid" companies that not only have economic benefit objectives, but also have </a:t>
            </a:r>
            <a:r>
              <a:rPr lang="sl-SI" b="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social development objectives</a:t>
            </a:r>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a:t>
            </a:r>
          </a:p>
          <a:p>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These new companies do not fit completely into one of those 3 definitions, as a result they are </a:t>
            </a:r>
            <a:r>
              <a:rPr lang="sl-SI" b="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an intersection</a:t>
            </a:r>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 between the public, private and social sectors, defining a business framework </a:t>
            </a:r>
            <a:r>
              <a:rPr lang="sl-SI" b="1">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with ethical values</a:t>
            </a:r>
            <a:r>
              <a:rPr lang="sl-SI">
                <a:solidFill>
                  <a:srgbClr val="212121"/>
                </a:solidFill>
                <a:effectLst/>
                <a:latin typeface="Candara" panose="020E0502030303020204" pitchFamily="34" charset="0"/>
                <a:ea typeface="Times New Roman" panose="02020603050405020304" pitchFamily="18" charset="0"/>
                <a:cs typeface="Times New Roman" panose="02020603050405020304" pitchFamily="18" charset="0"/>
              </a:rPr>
              <a:t>.</a:t>
            </a:r>
            <a:endParaRPr lang="sl-SI">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endParaRPr lang="sl-SI">
              <a:solidFill>
                <a:srgbClr val="212121"/>
              </a:solidFill>
            </a:endParaRPr>
          </a:p>
        </p:txBody>
      </p:sp>
    </p:spTree>
    <p:extLst>
      <p:ext uri="{BB962C8B-B14F-4D97-AF65-F5344CB8AC3E}">
        <p14:creationId xmlns:p14="http://schemas.microsoft.com/office/powerpoint/2010/main" val="388091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8" name="Straight Connector 27">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0" name="Rectangle 29">
            <a:extLst>
              <a:ext uri="{FF2B5EF4-FFF2-40B4-BE49-F238E27FC236}">
                <a16:creationId xmlns:a16="http://schemas.microsoft.com/office/drawing/2014/main" id="{832A1E47-A968-404F-8DBE-B31240A9B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0DDDCF8-BC1A-4404-8ACA-D8D2BB4BE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slov 1">
            <a:extLst>
              <a:ext uri="{FF2B5EF4-FFF2-40B4-BE49-F238E27FC236}">
                <a16:creationId xmlns:a16="http://schemas.microsoft.com/office/drawing/2014/main" id="{BE31CA96-AA7B-45D9-8408-BBE69979E2A0}"/>
              </a:ext>
            </a:extLst>
          </p:cNvPr>
          <p:cNvSpPr>
            <a:spLocks noGrp="1"/>
          </p:cNvSpPr>
          <p:nvPr>
            <p:ph type="title"/>
          </p:nvPr>
        </p:nvSpPr>
        <p:spPr>
          <a:xfrm>
            <a:off x="1295402" y="982132"/>
            <a:ext cx="3660056" cy="1325373"/>
          </a:xfrm>
        </p:spPr>
        <p:txBody>
          <a:bodyPr vert="horz" lIns="91440" tIns="45720" rIns="91440" bIns="45720" rtlCol="0" anchor="b">
            <a:normAutofit/>
          </a:bodyPr>
          <a:lstStyle/>
          <a:p>
            <a:pPr marL="342900" lvl="0" indent="-342900">
              <a:spcAft>
                <a:spcPts val="1500"/>
              </a:spcAft>
            </a:pPr>
            <a:r>
              <a:rPr lang="en-US" dirty="0"/>
              <a:t>The three traditional sectors</a:t>
            </a:r>
            <a:br>
              <a:rPr lang="en-US" dirty="0"/>
            </a:br>
            <a:br>
              <a:rPr lang="en-US" dirty="0"/>
            </a:br>
            <a:endParaRPr lang="en-US" dirty="0"/>
          </a:p>
        </p:txBody>
      </p:sp>
      <p:cxnSp>
        <p:nvCxnSpPr>
          <p:cNvPr id="34" name="Straight Connector 33">
            <a:extLst>
              <a:ext uri="{FF2B5EF4-FFF2-40B4-BE49-F238E27FC236}">
                <a16:creationId xmlns:a16="http://schemas.microsoft.com/office/drawing/2014/main" id="{CBB3FB69-D504-412A-90F9-1D1BAA6AC8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Označba mesta besedila 3">
            <a:extLst>
              <a:ext uri="{FF2B5EF4-FFF2-40B4-BE49-F238E27FC236}">
                <a16:creationId xmlns:a16="http://schemas.microsoft.com/office/drawing/2014/main" id="{6097E3E5-C640-4067-9286-AA2252AA9025}"/>
              </a:ext>
            </a:extLst>
          </p:cNvPr>
          <p:cNvSpPr>
            <a:spLocks noGrp="1"/>
          </p:cNvSpPr>
          <p:nvPr>
            <p:ph type="body" sz="half" idx="2"/>
          </p:nvPr>
        </p:nvSpPr>
        <p:spPr>
          <a:xfrm>
            <a:off x="1295401" y="2419681"/>
            <a:ext cx="3660057" cy="3456187"/>
          </a:xfrm>
        </p:spPr>
        <p:txBody>
          <a:bodyPr vert="horz" lIns="91440" tIns="45720" rIns="91440" bIns="45720" rtlCol="0" anchor="t">
            <a:normAutofit lnSpcReduction="10000"/>
          </a:bodyPr>
          <a:lstStyle/>
          <a:p>
            <a:r>
              <a:rPr lang="en-US" sz="2400" b="1" dirty="0"/>
              <a:t>First Sector: Private Companies</a:t>
            </a:r>
            <a:endParaRPr lang="en-US" sz="2400" dirty="0"/>
          </a:p>
          <a:p>
            <a:r>
              <a:rPr lang="en-US" sz="2400" dirty="0"/>
              <a:t>Made up of for-profit companies, which generate their income through the sale of goods and services in the market and therefore mainly seek to </a:t>
            </a:r>
            <a:r>
              <a:rPr lang="en-US" sz="2400" b="1" dirty="0"/>
              <a:t>enrich their owners and investors</a:t>
            </a:r>
            <a:r>
              <a:rPr lang="en-US" sz="2400" dirty="0"/>
              <a:t>.</a:t>
            </a:r>
          </a:p>
          <a:p>
            <a:pPr>
              <a:buFont typeface="Arial"/>
              <a:buChar char="•"/>
            </a:pPr>
            <a:endParaRPr lang="en-US" dirty="0"/>
          </a:p>
        </p:txBody>
      </p:sp>
      <p:pic>
        <p:nvPicPr>
          <p:cNvPr id="6" name="Označba mesta vsebine 5" descr="Slika, ki vsebuje besede besedilo, notranji, oseba&#10;&#10;Opis je samodejno ustvarjen">
            <a:extLst>
              <a:ext uri="{FF2B5EF4-FFF2-40B4-BE49-F238E27FC236}">
                <a16:creationId xmlns:a16="http://schemas.microsoft.com/office/drawing/2014/main" id="{974972B0-B5A5-4263-A0AD-CEFA523AF29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3765" r="11691"/>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50136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B8CC2EF2-10A6-4461-BA41-3697D04FD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5" name="Straight Connector 12">
            <a:extLst>
              <a:ext uri="{FF2B5EF4-FFF2-40B4-BE49-F238E27FC236}">
                <a16:creationId xmlns:a16="http://schemas.microsoft.com/office/drawing/2014/main" id="{EF0C637C-DE70-432E-88A0-528B247D3E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Picture 14">
            <a:extLst>
              <a:ext uri="{FF2B5EF4-FFF2-40B4-BE49-F238E27FC236}">
                <a16:creationId xmlns:a16="http://schemas.microsoft.com/office/drawing/2014/main" id="{4C8A9C14-B81F-4ABA-AF45-4C94F9427E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slov 1">
            <a:extLst>
              <a:ext uri="{FF2B5EF4-FFF2-40B4-BE49-F238E27FC236}">
                <a16:creationId xmlns:a16="http://schemas.microsoft.com/office/drawing/2014/main" id="{239B0490-2382-485E-8A2E-DD87675CB914}"/>
              </a:ext>
            </a:extLst>
          </p:cNvPr>
          <p:cNvSpPr>
            <a:spLocks noGrp="1"/>
          </p:cNvSpPr>
          <p:nvPr>
            <p:ph type="title"/>
          </p:nvPr>
        </p:nvSpPr>
        <p:spPr>
          <a:xfrm>
            <a:off x="1295402" y="982132"/>
            <a:ext cx="3660056" cy="1325373"/>
          </a:xfrm>
        </p:spPr>
        <p:txBody>
          <a:bodyPr vert="horz" lIns="91440" tIns="45720" rIns="91440" bIns="45720" rtlCol="0" anchor="b">
            <a:normAutofit/>
          </a:bodyPr>
          <a:lstStyle/>
          <a:p>
            <a:endParaRPr lang="en-US"/>
          </a:p>
        </p:txBody>
      </p:sp>
      <p:cxnSp>
        <p:nvCxnSpPr>
          <p:cNvPr id="27" name="Straight Connector 16">
            <a:extLst>
              <a:ext uri="{FF2B5EF4-FFF2-40B4-BE49-F238E27FC236}">
                <a16:creationId xmlns:a16="http://schemas.microsoft.com/office/drawing/2014/main" id="{2144CCF4-CC56-408E-8884-15972C826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Označba mesta besedila 3">
            <a:extLst>
              <a:ext uri="{FF2B5EF4-FFF2-40B4-BE49-F238E27FC236}">
                <a16:creationId xmlns:a16="http://schemas.microsoft.com/office/drawing/2014/main" id="{F7D0B02C-AA96-4F99-9510-CE1EC0D756CD}"/>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r>
              <a:rPr lang="en-US" sz="2000" b="1" dirty="0"/>
              <a:t>Second Sector: Governments and Public Administrations</a:t>
            </a:r>
            <a:endParaRPr lang="en-US" sz="2000" dirty="0"/>
          </a:p>
          <a:p>
            <a:r>
              <a:rPr lang="en-US" sz="2000" dirty="0"/>
              <a:t>Composed of government entities that generate their income primarily through taxes and seek to create public goods, public services, and the rule of law for the benefit of citizens within their jurisdictions.</a:t>
            </a:r>
          </a:p>
          <a:p>
            <a:pPr>
              <a:buFont typeface="Arial"/>
              <a:buChar char="•"/>
            </a:pPr>
            <a:endParaRPr lang="en-US" dirty="0"/>
          </a:p>
        </p:txBody>
      </p:sp>
      <p:pic>
        <p:nvPicPr>
          <p:cNvPr id="6" name="Označba mesta vsebine 5" descr="Slika, ki vsebuje besede oseba, zunanje, skupina, ljudje&#10;&#10;Opis je samodejno ustvarjen">
            <a:extLst>
              <a:ext uri="{FF2B5EF4-FFF2-40B4-BE49-F238E27FC236}">
                <a16:creationId xmlns:a16="http://schemas.microsoft.com/office/drawing/2014/main" id="{25CB2971-1A79-4508-A106-DD8606AE845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18138" y="1541669"/>
            <a:ext cx="5470525" cy="3774662"/>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255002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Naravn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Naravn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aravn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otalTime>5</TotalTime>
  <Words>775</Words>
  <Application>Microsoft Office PowerPoint</Application>
  <PresentationFormat>Širokozaslonsko</PresentationFormat>
  <Paragraphs>76</Paragraphs>
  <Slides>17</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17</vt:i4>
      </vt:variant>
    </vt:vector>
  </HeadingPairs>
  <TitlesOfParts>
    <vt:vector size="23" baseType="lpstr">
      <vt:lpstr>Arial</vt:lpstr>
      <vt:lpstr>Calibri</vt:lpstr>
      <vt:lpstr>Candara</vt:lpstr>
      <vt:lpstr>Garamond</vt:lpstr>
      <vt:lpstr>Symbol</vt:lpstr>
      <vt:lpstr>Naravno</vt:lpstr>
      <vt:lpstr>DRPDNM  4th sector in social entrepreneurship </vt:lpstr>
      <vt:lpstr>OVERVIEW</vt:lpstr>
      <vt:lpstr>PowerPointova predstavitev</vt:lpstr>
      <vt:lpstr>The transfer from private to emerging 4th sector</vt:lpstr>
      <vt:lpstr>The NEW Sector</vt:lpstr>
      <vt:lpstr>IDEA BORN IN ASPEN, 2009</vt:lpstr>
      <vt:lpstr>Characteristics</vt:lpstr>
      <vt:lpstr>The three traditional sectors  </vt:lpstr>
      <vt:lpstr>PowerPointova predstavitev</vt:lpstr>
      <vt:lpstr>PowerPointova predstavitev</vt:lpstr>
      <vt:lpstr>PowerPointova predstavitev</vt:lpstr>
      <vt:lpstr>The Idea </vt:lpstr>
      <vt:lpstr>The 7 characteristics defining 4th sector</vt:lpstr>
      <vt:lpstr>Examples of the 4th sector</vt:lpstr>
      <vt:lpstr>Good practices in  the 4th sector</vt:lpstr>
      <vt:lpstr>Creating good practices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DRPDNM  4th sector in social entrepreneurship </dc:title>
  <dc:creator>Maša</dc:creator>
  <cp:lastModifiedBy>Maša</cp:lastModifiedBy>
  <cp:revision>1</cp:revision>
  <dcterms:created xsi:type="dcterms:W3CDTF">2022-06-16T13:46:59Z</dcterms:created>
  <dcterms:modified xsi:type="dcterms:W3CDTF">2022-06-16T13:57:20Z</dcterms:modified>
</cp:coreProperties>
</file>