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7"/>
  </p:notesMasterIdLst>
  <p:handoutMasterIdLst>
    <p:handoutMasterId r:id="rId28"/>
  </p:handoutMasterIdLst>
  <p:sldIdLst>
    <p:sldId id="256" r:id="rId5"/>
    <p:sldId id="292" r:id="rId6"/>
    <p:sldId id="262" r:id="rId7"/>
    <p:sldId id="281" r:id="rId8"/>
    <p:sldId id="282" r:id="rId9"/>
    <p:sldId id="283" r:id="rId10"/>
    <p:sldId id="260" r:id="rId11"/>
    <p:sldId id="285" r:id="rId12"/>
    <p:sldId id="258" r:id="rId13"/>
    <p:sldId id="293" r:id="rId14"/>
    <p:sldId id="274" r:id="rId15"/>
    <p:sldId id="294" r:id="rId16"/>
    <p:sldId id="264" r:id="rId17"/>
    <p:sldId id="295" r:id="rId18"/>
    <p:sldId id="267" r:id="rId19"/>
    <p:sldId id="296" r:id="rId20"/>
    <p:sldId id="287" r:id="rId21"/>
    <p:sldId id="297" r:id="rId22"/>
    <p:sldId id="298" r:id="rId23"/>
    <p:sldId id="299" r:id="rId24"/>
    <p:sldId id="291" r:id="rId25"/>
    <p:sldId id="280" r:id="rId26"/>
  </p:sldIdLst>
  <p:sldSz cx="10071100" cy="7556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15:guide id="1" orient="horz" pos="2380">
          <p15:clr>
            <a:srgbClr val="A4A3A4"/>
          </p15:clr>
        </p15:guide>
        <p15:guide id="2" pos="31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B24748-BDE5-4617-B417-9CA7CDF698FF}" v="1629" dt="2021-12-03T08:48:20.71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502" y="62"/>
      </p:cViewPr>
      <p:guideLst>
        <p:guide orient="horz" pos="2380"/>
        <p:guide pos="3172"/>
      </p:guideLst>
    </p:cSldViewPr>
  </p:slideViewPr>
  <p:notesTextViewPr>
    <p:cViewPr>
      <p:scale>
        <a:sx n="1" d="1"/>
        <a:sy n="1" d="1"/>
      </p:scale>
      <p:origin x="0" y="0"/>
    </p:cViewPr>
  </p:notesTextViewPr>
  <p:notesViewPr>
    <p:cSldViewPr>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stasia Oikonomoula - iED" userId="1cae10e2-4949-44e7-867d-cf462da92e44" providerId="ADAL" clId="{0BB24748-BDE5-4617-B417-9CA7CDF698FF}"/>
    <pc:docChg chg="undo redo custSel addSld delSld modSld sldOrd modMainMaster">
      <pc:chgData name="Anastasia Oikonomoula - iED" userId="1cae10e2-4949-44e7-867d-cf462da92e44" providerId="ADAL" clId="{0BB24748-BDE5-4617-B417-9CA7CDF698FF}" dt="2021-12-03T08:48:20.715" v="2548"/>
      <pc:docMkLst>
        <pc:docMk/>
      </pc:docMkLst>
      <pc:sldChg chg="addSp modSp mod modAnim">
        <pc:chgData name="Anastasia Oikonomoula - iED" userId="1cae10e2-4949-44e7-867d-cf462da92e44" providerId="ADAL" clId="{0BB24748-BDE5-4617-B417-9CA7CDF698FF}" dt="2021-12-03T07:54:23.788" v="2489" actId="1076"/>
        <pc:sldMkLst>
          <pc:docMk/>
          <pc:sldMk cId="0" sldId="256"/>
        </pc:sldMkLst>
        <pc:picChg chg="add mod">
          <ac:chgData name="Anastasia Oikonomoula - iED" userId="1cae10e2-4949-44e7-867d-cf462da92e44" providerId="ADAL" clId="{0BB24748-BDE5-4617-B417-9CA7CDF698FF}" dt="2021-12-03T07:54:04.534" v="2488"/>
          <ac:picMkLst>
            <pc:docMk/>
            <pc:sldMk cId="0" sldId="256"/>
            <ac:picMk id="8" creationId="{E977B47A-FDEE-4177-9CBA-B0C1E6993FC8}"/>
          </ac:picMkLst>
        </pc:picChg>
        <pc:picChg chg="mod">
          <ac:chgData name="Anastasia Oikonomoula - iED" userId="1cae10e2-4949-44e7-867d-cf462da92e44" providerId="ADAL" clId="{0BB24748-BDE5-4617-B417-9CA7CDF698FF}" dt="2021-12-03T07:54:23.788" v="2489" actId="1076"/>
          <ac:picMkLst>
            <pc:docMk/>
            <pc:sldMk cId="0" sldId="256"/>
            <ac:picMk id="249" creationId="{00000000-0000-0000-0000-000000000000}"/>
          </ac:picMkLst>
        </pc:picChg>
      </pc:sldChg>
      <pc:sldChg chg="addSp delSp modSp mod modTransition delAnim modAnim">
        <pc:chgData name="Anastasia Oikonomoula - iED" userId="1cae10e2-4949-44e7-867d-cf462da92e44" providerId="ADAL" clId="{0BB24748-BDE5-4617-B417-9CA7CDF698FF}" dt="2021-12-03T08:29:17.952" v="2525"/>
        <pc:sldMkLst>
          <pc:docMk/>
          <pc:sldMk cId="0" sldId="258"/>
        </pc:sldMkLst>
        <pc:spChg chg="mod ord">
          <ac:chgData name="Anastasia Oikonomoula - iED" userId="1cae10e2-4949-44e7-867d-cf462da92e44" providerId="ADAL" clId="{0BB24748-BDE5-4617-B417-9CA7CDF698FF}" dt="2021-12-02T22:06:06.601" v="2472" actId="20577"/>
          <ac:spMkLst>
            <pc:docMk/>
            <pc:sldMk cId="0" sldId="258"/>
            <ac:spMk id="19" creationId="{00000000-0000-0000-0000-000000000000}"/>
          </ac:spMkLst>
        </pc:spChg>
        <pc:spChg chg="add mod ord">
          <ac:chgData name="Anastasia Oikonomoula - iED" userId="1cae10e2-4949-44e7-867d-cf462da92e44" providerId="ADAL" clId="{0BB24748-BDE5-4617-B417-9CA7CDF698FF}" dt="2021-12-02T21:19:56.611" v="1239" actId="1076"/>
          <ac:spMkLst>
            <pc:docMk/>
            <pc:sldMk cId="0" sldId="258"/>
            <ac:spMk id="20" creationId="{4B683A5D-EB4A-4CAF-851B-42E659236D76}"/>
          </ac:spMkLst>
        </pc:spChg>
        <pc:spChg chg="add mod">
          <ac:chgData name="Anastasia Oikonomoula - iED" userId="1cae10e2-4949-44e7-867d-cf462da92e44" providerId="ADAL" clId="{0BB24748-BDE5-4617-B417-9CA7CDF698FF}" dt="2021-12-02T21:10:27.783" v="1181" actId="1076"/>
          <ac:spMkLst>
            <pc:docMk/>
            <pc:sldMk cId="0" sldId="258"/>
            <ac:spMk id="21" creationId="{D7090C89-760F-498C-97B3-AFFFE4805649}"/>
          </ac:spMkLst>
        </pc:spChg>
        <pc:spChg chg="add mod">
          <ac:chgData name="Anastasia Oikonomoula - iED" userId="1cae10e2-4949-44e7-867d-cf462da92e44" providerId="ADAL" clId="{0BB24748-BDE5-4617-B417-9CA7CDF698FF}" dt="2021-12-02T21:12:34.383" v="1189" actId="1076"/>
          <ac:spMkLst>
            <pc:docMk/>
            <pc:sldMk cId="0" sldId="258"/>
            <ac:spMk id="22" creationId="{3668C4FA-FD53-4183-9FD2-0A2EA6E3AB19}"/>
          </ac:spMkLst>
        </pc:spChg>
        <pc:spChg chg="add mod">
          <ac:chgData name="Anastasia Oikonomoula - iED" userId="1cae10e2-4949-44e7-867d-cf462da92e44" providerId="ADAL" clId="{0BB24748-BDE5-4617-B417-9CA7CDF698FF}" dt="2021-12-02T21:18:16.583" v="1218" actId="1076"/>
          <ac:spMkLst>
            <pc:docMk/>
            <pc:sldMk cId="0" sldId="258"/>
            <ac:spMk id="23" creationId="{F43E4046-213E-465E-A5BA-24CB6FC8A694}"/>
          </ac:spMkLst>
        </pc:spChg>
        <pc:spChg chg="add mod">
          <ac:chgData name="Anastasia Oikonomoula - iED" userId="1cae10e2-4949-44e7-867d-cf462da92e44" providerId="ADAL" clId="{0BB24748-BDE5-4617-B417-9CA7CDF698FF}" dt="2021-12-02T21:19:48.225" v="1237" actId="1076"/>
          <ac:spMkLst>
            <pc:docMk/>
            <pc:sldMk cId="0" sldId="258"/>
            <ac:spMk id="24" creationId="{9A1CC098-56F0-4B88-8B98-25D9B8D5C5BC}"/>
          </ac:spMkLst>
        </pc:spChg>
        <pc:spChg chg="mod ord">
          <ac:chgData name="Anastasia Oikonomoula - iED" userId="1cae10e2-4949-44e7-867d-cf462da92e44" providerId="ADAL" clId="{0BB24748-BDE5-4617-B417-9CA7CDF698FF}" dt="2021-12-02T21:19:37.166" v="1234" actId="1076"/>
          <ac:spMkLst>
            <pc:docMk/>
            <pc:sldMk cId="0" sldId="258"/>
            <ac:spMk id="254" creationId="{00000000-0000-0000-0000-000000000000}"/>
          </ac:spMkLst>
        </pc:spChg>
        <pc:spChg chg="mod">
          <ac:chgData name="Anastasia Oikonomoula - iED" userId="1cae10e2-4949-44e7-867d-cf462da92e44" providerId="ADAL" clId="{0BB24748-BDE5-4617-B417-9CA7CDF698FF}" dt="2021-12-02T21:17:47.123" v="1211" actId="1076"/>
          <ac:spMkLst>
            <pc:docMk/>
            <pc:sldMk cId="0" sldId="258"/>
            <ac:spMk id="257" creationId="{00000000-0000-0000-0000-000000000000}"/>
          </ac:spMkLst>
        </pc:spChg>
        <pc:spChg chg="mod">
          <ac:chgData name="Anastasia Oikonomoula - iED" userId="1cae10e2-4949-44e7-867d-cf462da92e44" providerId="ADAL" clId="{0BB24748-BDE5-4617-B417-9CA7CDF698FF}" dt="2021-12-02T21:18:32.329" v="1220" actId="1076"/>
          <ac:spMkLst>
            <pc:docMk/>
            <pc:sldMk cId="0" sldId="258"/>
            <ac:spMk id="261" creationId="{00000000-0000-0000-0000-000000000000}"/>
          </ac:spMkLst>
        </pc:spChg>
        <pc:spChg chg="mod ord">
          <ac:chgData name="Anastasia Oikonomoula - iED" userId="1cae10e2-4949-44e7-867d-cf462da92e44" providerId="ADAL" clId="{0BB24748-BDE5-4617-B417-9CA7CDF698FF}" dt="2021-12-02T21:18:06.541" v="1215" actId="1076"/>
          <ac:spMkLst>
            <pc:docMk/>
            <pc:sldMk cId="0" sldId="258"/>
            <ac:spMk id="265" creationId="{00000000-0000-0000-0000-000000000000}"/>
          </ac:spMkLst>
        </pc:spChg>
        <pc:spChg chg="mod ord">
          <ac:chgData name="Anastasia Oikonomoula - iED" userId="1cae10e2-4949-44e7-867d-cf462da92e44" providerId="ADAL" clId="{0BB24748-BDE5-4617-B417-9CA7CDF698FF}" dt="2021-12-02T22:06:10.171" v="2474" actId="20577"/>
          <ac:spMkLst>
            <pc:docMk/>
            <pc:sldMk cId="0" sldId="258"/>
            <ac:spMk id="267" creationId="{00000000-0000-0000-0000-000000000000}"/>
          </ac:spMkLst>
        </pc:spChg>
        <pc:spChg chg="del mod">
          <ac:chgData name="Anastasia Oikonomoula - iED" userId="1cae10e2-4949-44e7-867d-cf462da92e44" providerId="ADAL" clId="{0BB24748-BDE5-4617-B417-9CA7CDF698FF}" dt="2021-12-02T21:18:44.806" v="1224" actId="478"/>
          <ac:spMkLst>
            <pc:docMk/>
            <pc:sldMk cId="0" sldId="258"/>
            <ac:spMk id="268" creationId="{00000000-0000-0000-0000-000000000000}"/>
          </ac:spMkLst>
        </pc:spChg>
        <pc:spChg chg="mod ord">
          <ac:chgData name="Anastasia Oikonomoula - iED" userId="1cae10e2-4949-44e7-867d-cf462da92e44" providerId="ADAL" clId="{0BB24748-BDE5-4617-B417-9CA7CDF698FF}" dt="2021-12-02T22:06:24.409" v="2482" actId="20577"/>
          <ac:spMkLst>
            <pc:docMk/>
            <pc:sldMk cId="0" sldId="258"/>
            <ac:spMk id="269" creationId="{00000000-0000-0000-0000-000000000000}"/>
          </ac:spMkLst>
        </pc:spChg>
        <pc:spChg chg="mod">
          <ac:chgData name="Anastasia Oikonomoula - iED" userId="1cae10e2-4949-44e7-867d-cf462da92e44" providerId="ADAL" clId="{0BB24748-BDE5-4617-B417-9CA7CDF698FF}" dt="2021-12-02T20:56:47.370" v="1097" actId="20577"/>
          <ac:spMkLst>
            <pc:docMk/>
            <pc:sldMk cId="0" sldId="258"/>
            <ac:spMk id="270" creationId="{00000000-0000-0000-0000-000000000000}"/>
          </ac:spMkLst>
        </pc:spChg>
        <pc:picChg chg="add mod">
          <ac:chgData name="Anastasia Oikonomoula - iED" userId="1cae10e2-4949-44e7-867d-cf462da92e44" providerId="ADAL" clId="{0BB24748-BDE5-4617-B417-9CA7CDF698FF}" dt="2021-12-03T08:29:14.811" v="2524" actId="1076"/>
          <ac:picMkLst>
            <pc:docMk/>
            <pc:sldMk cId="0" sldId="258"/>
            <ac:picMk id="2" creationId="{ED03E597-7868-477C-AA79-5DEA5DA2B405}"/>
          </ac:picMkLst>
        </pc:picChg>
      </pc:sldChg>
      <pc:sldChg chg="addSp delSp modSp mod modTransition delAnim modAnim">
        <pc:chgData name="Anastasia Oikonomoula - iED" userId="1cae10e2-4949-44e7-867d-cf462da92e44" providerId="ADAL" clId="{0BB24748-BDE5-4617-B417-9CA7CDF698FF}" dt="2021-12-03T08:24:42.499" v="2522" actId="1076"/>
        <pc:sldMkLst>
          <pc:docMk/>
          <pc:sldMk cId="0" sldId="260"/>
        </pc:sldMkLst>
        <pc:spChg chg="mod">
          <ac:chgData name="Anastasia Oikonomoula - iED" userId="1cae10e2-4949-44e7-867d-cf462da92e44" providerId="ADAL" clId="{0BB24748-BDE5-4617-B417-9CA7CDF698FF}" dt="2021-12-02T20:55:12.939" v="1095" actId="114"/>
          <ac:spMkLst>
            <pc:docMk/>
            <pc:sldMk cId="0" sldId="260"/>
            <ac:spMk id="24" creationId="{00000000-0000-0000-0000-000000000000}"/>
          </ac:spMkLst>
        </pc:spChg>
        <pc:spChg chg="mod">
          <ac:chgData name="Anastasia Oikonomoula - iED" userId="1cae10e2-4949-44e7-867d-cf462da92e44" providerId="ADAL" clId="{0BB24748-BDE5-4617-B417-9CA7CDF698FF}" dt="2021-12-02T20:46:20.108" v="859" actId="20577"/>
          <ac:spMkLst>
            <pc:docMk/>
            <pc:sldMk cId="0" sldId="260"/>
            <ac:spMk id="286" creationId="{00000000-0000-0000-0000-000000000000}"/>
          </ac:spMkLst>
        </pc:spChg>
        <pc:spChg chg="mod">
          <ac:chgData name="Anastasia Oikonomoula - iED" userId="1cae10e2-4949-44e7-867d-cf462da92e44" providerId="ADAL" clId="{0BB24748-BDE5-4617-B417-9CA7CDF698FF}" dt="2021-12-02T21:17:20.377" v="1206" actId="20577"/>
          <ac:spMkLst>
            <pc:docMk/>
            <pc:sldMk cId="0" sldId="260"/>
            <ac:spMk id="287" creationId="{00000000-0000-0000-0000-000000000000}"/>
          </ac:spMkLst>
        </pc:spChg>
        <pc:spChg chg="mod">
          <ac:chgData name="Anastasia Oikonomoula - iED" userId="1cae10e2-4949-44e7-867d-cf462da92e44" providerId="ADAL" clId="{0BB24748-BDE5-4617-B417-9CA7CDF698FF}" dt="2021-12-02T21:16:13.034" v="1195" actId="20577"/>
          <ac:spMkLst>
            <pc:docMk/>
            <pc:sldMk cId="0" sldId="260"/>
            <ac:spMk id="290" creationId="{00000000-0000-0000-0000-000000000000}"/>
          </ac:spMkLst>
        </pc:spChg>
        <pc:spChg chg="mod">
          <ac:chgData name="Anastasia Oikonomoula - iED" userId="1cae10e2-4949-44e7-867d-cf462da92e44" providerId="ADAL" clId="{0BB24748-BDE5-4617-B417-9CA7CDF698FF}" dt="2021-12-02T20:46:00.290" v="812" actId="20577"/>
          <ac:spMkLst>
            <pc:docMk/>
            <pc:sldMk cId="0" sldId="260"/>
            <ac:spMk id="291" creationId="{00000000-0000-0000-0000-000000000000}"/>
          </ac:spMkLst>
        </pc:spChg>
        <pc:picChg chg="add del mod">
          <ac:chgData name="Anastasia Oikonomoula - iED" userId="1cae10e2-4949-44e7-867d-cf462da92e44" providerId="ADAL" clId="{0BB24748-BDE5-4617-B417-9CA7CDF698FF}" dt="2021-12-03T08:24:16.355" v="2519" actId="478"/>
          <ac:picMkLst>
            <pc:docMk/>
            <pc:sldMk cId="0" sldId="260"/>
            <ac:picMk id="2" creationId="{C96709A1-D670-4FBF-BE13-92F1A44F285B}"/>
          </ac:picMkLst>
        </pc:picChg>
        <pc:picChg chg="add mod">
          <ac:chgData name="Anastasia Oikonomoula - iED" userId="1cae10e2-4949-44e7-867d-cf462da92e44" providerId="ADAL" clId="{0BB24748-BDE5-4617-B417-9CA7CDF698FF}" dt="2021-12-03T08:24:42.499" v="2522" actId="1076"/>
          <ac:picMkLst>
            <pc:docMk/>
            <pc:sldMk cId="0" sldId="260"/>
            <ac:picMk id="3" creationId="{54EEB2CB-7F40-460A-BDD8-042614883405}"/>
          </ac:picMkLst>
        </pc:picChg>
      </pc:sldChg>
      <pc:sldChg chg="addSp modSp mod modTransition modAnim">
        <pc:chgData name="Anastasia Oikonomoula - iED" userId="1cae10e2-4949-44e7-867d-cf462da92e44" providerId="ADAL" clId="{0BB24748-BDE5-4617-B417-9CA7CDF698FF}" dt="2021-12-03T08:00:16.771" v="2505" actId="1076"/>
        <pc:sldMkLst>
          <pc:docMk/>
          <pc:sldMk cId="0" sldId="262"/>
        </pc:sldMkLst>
        <pc:spChg chg="mod">
          <ac:chgData name="Anastasia Oikonomoula - iED" userId="1cae10e2-4949-44e7-867d-cf462da92e44" providerId="ADAL" clId="{0BB24748-BDE5-4617-B417-9CA7CDF698FF}" dt="2021-12-02T22:02:36.424" v="2412" actId="14100"/>
          <ac:spMkLst>
            <pc:docMk/>
            <pc:sldMk cId="0" sldId="262"/>
            <ac:spMk id="295" creationId="{00000000-0000-0000-0000-000000000000}"/>
          </ac:spMkLst>
        </pc:spChg>
        <pc:spChg chg="mod">
          <ac:chgData name="Anastasia Oikonomoula - iED" userId="1cae10e2-4949-44e7-867d-cf462da92e44" providerId="ADAL" clId="{0BB24748-BDE5-4617-B417-9CA7CDF698FF}" dt="2021-12-02T22:02:03.106" v="2405" actId="1076"/>
          <ac:spMkLst>
            <pc:docMk/>
            <pc:sldMk cId="0" sldId="262"/>
            <ac:spMk id="297" creationId="{00000000-0000-0000-0000-000000000000}"/>
          </ac:spMkLst>
        </pc:spChg>
        <pc:spChg chg="mod">
          <ac:chgData name="Anastasia Oikonomoula - iED" userId="1cae10e2-4949-44e7-867d-cf462da92e44" providerId="ADAL" clId="{0BB24748-BDE5-4617-B417-9CA7CDF698FF}" dt="2021-12-02T17:38:17.583" v="308" actId="1076"/>
          <ac:spMkLst>
            <pc:docMk/>
            <pc:sldMk cId="0" sldId="262"/>
            <ac:spMk id="298" creationId="{00000000-0000-0000-0000-000000000000}"/>
          </ac:spMkLst>
        </pc:spChg>
        <pc:spChg chg="mod">
          <ac:chgData name="Anastasia Oikonomoula - iED" userId="1cae10e2-4949-44e7-867d-cf462da92e44" providerId="ADAL" clId="{0BB24748-BDE5-4617-B417-9CA7CDF698FF}" dt="2021-12-02T22:02:19.266" v="2409" actId="1076"/>
          <ac:spMkLst>
            <pc:docMk/>
            <pc:sldMk cId="0" sldId="262"/>
            <ac:spMk id="299" creationId="{00000000-0000-0000-0000-000000000000}"/>
          </ac:spMkLst>
        </pc:spChg>
        <pc:spChg chg="mod">
          <ac:chgData name="Anastasia Oikonomoula - iED" userId="1cae10e2-4949-44e7-867d-cf462da92e44" providerId="ADAL" clId="{0BB24748-BDE5-4617-B417-9CA7CDF698FF}" dt="2021-12-02T22:02:27.091" v="2411" actId="1076"/>
          <ac:spMkLst>
            <pc:docMk/>
            <pc:sldMk cId="0" sldId="262"/>
            <ac:spMk id="306" creationId="{00000000-0000-0000-0000-000000000000}"/>
          </ac:spMkLst>
        </pc:spChg>
        <pc:spChg chg="mod">
          <ac:chgData name="Anastasia Oikonomoula - iED" userId="1cae10e2-4949-44e7-867d-cf462da92e44" providerId="ADAL" clId="{0BB24748-BDE5-4617-B417-9CA7CDF698FF}" dt="2021-12-02T17:24:21.232" v="262" actId="20577"/>
          <ac:spMkLst>
            <pc:docMk/>
            <pc:sldMk cId="0" sldId="262"/>
            <ac:spMk id="307" creationId="{00000000-0000-0000-0000-000000000000}"/>
          </ac:spMkLst>
        </pc:spChg>
        <pc:spChg chg="mod">
          <ac:chgData name="Anastasia Oikonomoula - iED" userId="1cae10e2-4949-44e7-867d-cf462da92e44" providerId="ADAL" clId="{0BB24748-BDE5-4617-B417-9CA7CDF698FF}" dt="2021-12-02T22:01:40.388" v="2400" actId="1076"/>
          <ac:spMkLst>
            <pc:docMk/>
            <pc:sldMk cId="0" sldId="262"/>
            <ac:spMk id="308" creationId="{00000000-0000-0000-0000-000000000000}"/>
          </ac:spMkLst>
        </pc:spChg>
        <pc:spChg chg="mod">
          <ac:chgData name="Anastasia Oikonomoula - iED" userId="1cae10e2-4949-44e7-867d-cf462da92e44" providerId="ADAL" clId="{0BB24748-BDE5-4617-B417-9CA7CDF698FF}" dt="2021-12-02T22:01:57.478" v="2403" actId="1076"/>
          <ac:spMkLst>
            <pc:docMk/>
            <pc:sldMk cId="0" sldId="262"/>
            <ac:spMk id="309" creationId="{00000000-0000-0000-0000-000000000000}"/>
          </ac:spMkLst>
        </pc:spChg>
        <pc:spChg chg="mod">
          <ac:chgData name="Anastasia Oikonomoula - iED" userId="1cae10e2-4949-44e7-867d-cf462da92e44" providerId="ADAL" clId="{0BB24748-BDE5-4617-B417-9CA7CDF698FF}" dt="2021-12-02T19:12:16.656" v="344"/>
          <ac:spMkLst>
            <pc:docMk/>
            <pc:sldMk cId="0" sldId="262"/>
            <ac:spMk id="310" creationId="{00000000-0000-0000-0000-000000000000}"/>
          </ac:spMkLst>
        </pc:spChg>
        <pc:spChg chg="mod">
          <ac:chgData name="Anastasia Oikonomoula - iED" userId="1cae10e2-4949-44e7-867d-cf462da92e44" providerId="ADAL" clId="{0BB24748-BDE5-4617-B417-9CA7CDF698FF}" dt="2021-12-02T19:17:02.921" v="363" actId="20577"/>
          <ac:spMkLst>
            <pc:docMk/>
            <pc:sldMk cId="0" sldId="262"/>
            <ac:spMk id="311" creationId="{00000000-0000-0000-0000-000000000000}"/>
          </ac:spMkLst>
        </pc:spChg>
        <pc:picChg chg="add mod">
          <ac:chgData name="Anastasia Oikonomoula - iED" userId="1cae10e2-4949-44e7-867d-cf462da92e44" providerId="ADAL" clId="{0BB24748-BDE5-4617-B417-9CA7CDF698FF}" dt="2021-12-03T08:00:16.771" v="2505" actId="1076"/>
          <ac:picMkLst>
            <pc:docMk/>
            <pc:sldMk cId="0" sldId="262"/>
            <ac:picMk id="2" creationId="{6C3753E5-FD8F-4E55-B601-1B72A3626483}"/>
          </ac:picMkLst>
        </pc:picChg>
      </pc:sldChg>
      <pc:sldChg chg="addSp delSp modSp mod delAnim modAnim">
        <pc:chgData name="Anastasia Oikonomoula - iED" userId="1cae10e2-4949-44e7-867d-cf462da92e44" providerId="ADAL" clId="{0BB24748-BDE5-4617-B417-9CA7CDF698FF}" dt="2021-12-03T08:37:38.491" v="2538" actId="1076"/>
        <pc:sldMkLst>
          <pc:docMk/>
          <pc:sldMk cId="0" sldId="264"/>
        </pc:sldMkLst>
        <pc:spChg chg="del">
          <ac:chgData name="Anastasia Oikonomoula - iED" userId="1cae10e2-4949-44e7-867d-cf462da92e44" providerId="ADAL" clId="{0BB24748-BDE5-4617-B417-9CA7CDF698FF}" dt="2021-12-02T21:30:37.321" v="1514" actId="478"/>
          <ac:spMkLst>
            <pc:docMk/>
            <pc:sldMk cId="0" sldId="264"/>
            <ac:spMk id="319" creationId="{00000000-0000-0000-0000-000000000000}"/>
          </ac:spMkLst>
        </pc:spChg>
        <pc:spChg chg="del">
          <ac:chgData name="Anastasia Oikonomoula - iED" userId="1cae10e2-4949-44e7-867d-cf462da92e44" providerId="ADAL" clId="{0BB24748-BDE5-4617-B417-9CA7CDF698FF}" dt="2021-12-02T21:30:43.822" v="1519" actId="478"/>
          <ac:spMkLst>
            <pc:docMk/>
            <pc:sldMk cId="0" sldId="264"/>
            <ac:spMk id="320" creationId="{00000000-0000-0000-0000-000000000000}"/>
          </ac:spMkLst>
        </pc:spChg>
        <pc:spChg chg="del">
          <ac:chgData name="Anastasia Oikonomoula - iED" userId="1cae10e2-4949-44e7-867d-cf462da92e44" providerId="ADAL" clId="{0BB24748-BDE5-4617-B417-9CA7CDF698FF}" dt="2021-12-02T21:30:41.007" v="1517" actId="478"/>
          <ac:spMkLst>
            <pc:docMk/>
            <pc:sldMk cId="0" sldId="264"/>
            <ac:spMk id="322" creationId="{00000000-0000-0000-0000-000000000000}"/>
          </ac:spMkLst>
        </pc:spChg>
        <pc:spChg chg="del">
          <ac:chgData name="Anastasia Oikonomoula - iED" userId="1cae10e2-4949-44e7-867d-cf462da92e44" providerId="ADAL" clId="{0BB24748-BDE5-4617-B417-9CA7CDF698FF}" dt="2021-12-02T21:30:42.732" v="1518" actId="478"/>
          <ac:spMkLst>
            <pc:docMk/>
            <pc:sldMk cId="0" sldId="264"/>
            <ac:spMk id="323" creationId="{00000000-0000-0000-0000-000000000000}"/>
          </ac:spMkLst>
        </pc:spChg>
        <pc:spChg chg="del">
          <ac:chgData name="Anastasia Oikonomoula - iED" userId="1cae10e2-4949-44e7-867d-cf462da92e44" providerId="ADAL" clId="{0BB24748-BDE5-4617-B417-9CA7CDF698FF}" dt="2021-12-02T21:30:46.811" v="1522" actId="478"/>
          <ac:spMkLst>
            <pc:docMk/>
            <pc:sldMk cId="0" sldId="264"/>
            <ac:spMk id="326" creationId="{00000000-0000-0000-0000-000000000000}"/>
          </ac:spMkLst>
        </pc:spChg>
        <pc:spChg chg="mod">
          <ac:chgData name="Anastasia Oikonomoula - iED" userId="1cae10e2-4949-44e7-867d-cf462da92e44" providerId="ADAL" clId="{0BB24748-BDE5-4617-B417-9CA7CDF698FF}" dt="2021-12-02T21:31:00.994" v="1524" actId="255"/>
          <ac:spMkLst>
            <pc:docMk/>
            <pc:sldMk cId="0" sldId="264"/>
            <ac:spMk id="328" creationId="{00000000-0000-0000-0000-000000000000}"/>
          </ac:spMkLst>
        </pc:spChg>
        <pc:spChg chg="del mod">
          <ac:chgData name="Anastasia Oikonomoula - iED" userId="1cae10e2-4949-44e7-867d-cf462da92e44" providerId="ADAL" clId="{0BB24748-BDE5-4617-B417-9CA7CDF698FF}" dt="2021-12-02T21:30:39.344" v="1516" actId="478"/>
          <ac:spMkLst>
            <pc:docMk/>
            <pc:sldMk cId="0" sldId="264"/>
            <ac:spMk id="329" creationId="{00000000-0000-0000-0000-000000000000}"/>
          </ac:spMkLst>
        </pc:spChg>
        <pc:spChg chg="mod">
          <ac:chgData name="Anastasia Oikonomoula - iED" userId="1cae10e2-4949-44e7-867d-cf462da92e44" providerId="ADAL" clId="{0BB24748-BDE5-4617-B417-9CA7CDF698FF}" dt="2021-12-02T21:31:08.030" v="1525" actId="255"/>
          <ac:spMkLst>
            <pc:docMk/>
            <pc:sldMk cId="0" sldId="264"/>
            <ac:spMk id="330" creationId="{00000000-0000-0000-0000-000000000000}"/>
          </ac:spMkLst>
        </pc:spChg>
        <pc:spChg chg="del mod">
          <ac:chgData name="Anastasia Oikonomoula - iED" userId="1cae10e2-4949-44e7-867d-cf462da92e44" providerId="ADAL" clId="{0BB24748-BDE5-4617-B417-9CA7CDF698FF}" dt="2021-12-02T21:30:45.510" v="1521" actId="478"/>
          <ac:spMkLst>
            <pc:docMk/>
            <pc:sldMk cId="0" sldId="264"/>
            <ac:spMk id="331" creationId="{00000000-0000-0000-0000-000000000000}"/>
          </ac:spMkLst>
        </pc:spChg>
        <pc:spChg chg="mod">
          <ac:chgData name="Anastasia Oikonomoula - iED" userId="1cae10e2-4949-44e7-867d-cf462da92e44" providerId="ADAL" clId="{0BB24748-BDE5-4617-B417-9CA7CDF698FF}" dt="2021-12-03T08:37:05.163" v="2535" actId="20577"/>
          <ac:spMkLst>
            <pc:docMk/>
            <pc:sldMk cId="0" sldId="264"/>
            <ac:spMk id="332" creationId="{00000000-0000-0000-0000-000000000000}"/>
          </ac:spMkLst>
        </pc:spChg>
        <pc:picChg chg="add mod">
          <ac:chgData name="Anastasia Oikonomoula - iED" userId="1cae10e2-4949-44e7-867d-cf462da92e44" providerId="ADAL" clId="{0BB24748-BDE5-4617-B417-9CA7CDF698FF}" dt="2021-12-03T08:37:38.491" v="2538" actId="1076"/>
          <ac:picMkLst>
            <pc:docMk/>
            <pc:sldMk cId="0" sldId="264"/>
            <ac:picMk id="2" creationId="{3345BD13-182E-4E03-9DCB-1B5ECC1DD380}"/>
          </ac:picMkLst>
        </pc:picChg>
      </pc:sldChg>
      <pc:sldChg chg="addSp modSp mod modAnim">
        <pc:chgData name="Anastasia Oikonomoula - iED" userId="1cae10e2-4949-44e7-867d-cf462da92e44" providerId="ADAL" clId="{0BB24748-BDE5-4617-B417-9CA7CDF698FF}" dt="2021-12-03T08:39:23.380" v="2541" actId="1076"/>
        <pc:sldMkLst>
          <pc:docMk/>
          <pc:sldMk cId="0" sldId="267"/>
        </pc:sldMkLst>
        <pc:spChg chg="mod">
          <ac:chgData name="Anastasia Oikonomoula - iED" userId="1cae10e2-4949-44e7-867d-cf462da92e44" providerId="ADAL" clId="{0BB24748-BDE5-4617-B417-9CA7CDF698FF}" dt="2021-12-02T21:38:06.141" v="1629" actId="1076"/>
          <ac:spMkLst>
            <pc:docMk/>
            <pc:sldMk cId="0" sldId="267"/>
            <ac:spMk id="20" creationId="{00000000-0000-0000-0000-000000000000}"/>
          </ac:spMkLst>
        </pc:spChg>
        <pc:spChg chg="mod">
          <ac:chgData name="Anastasia Oikonomoula - iED" userId="1cae10e2-4949-44e7-867d-cf462da92e44" providerId="ADAL" clId="{0BB24748-BDE5-4617-B417-9CA7CDF698FF}" dt="2021-12-02T21:37:59.355" v="1628" actId="1076"/>
          <ac:spMkLst>
            <pc:docMk/>
            <pc:sldMk cId="0" sldId="267"/>
            <ac:spMk id="341" creationId="{00000000-0000-0000-0000-000000000000}"/>
          </ac:spMkLst>
        </pc:spChg>
        <pc:spChg chg="mod">
          <ac:chgData name="Anastasia Oikonomoula - iED" userId="1cae10e2-4949-44e7-867d-cf462da92e44" providerId="ADAL" clId="{0BB24748-BDE5-4617-B417-9CA7CDF698FF}" dt="2021-12-02T21:35:50.220" v="1557"/>
          <ac:spMkLst>
            <pc:docMk/>
            <pc:sldMk cId="0" sldId="267"/>
            <ac:spMk id="350" creationId="{00000000-0000-0000-0000-000000000000}"/>
          </ac:spMkLst>
        </pc:spChg>
        <pc:spChg chg="mod">
          <ac:chgData name="Anastasia Oikonomoula - iED" userId="1cae10e2-4949-44e7-867d-cf462da92e44" providerId="ADAL" clId="{0BB24748-BDE5-4617-B417-9CA7CDF698FF}" dt="2021-12-02T21:37:23.629" v="1624"/>
          <ac:spMkLst>
            <pc:docMk/>
            <pc:sldMk cId="0" sldId="267"/>
            <ac:spMk id="351" creationId="{00000000-0000-0000-0000-000000000000}"/>
          </ac:spMkLst>
        </pc:spChg>
        <pc:spChg chg="mod">
          <ac:chgData name="Anastasia Oikonomoula - iED" userId="1cae10e2-4949-44e7-867d-cf462da92e44" providerId="ADAL" clId="{0BB24748-BDE5-4617-B417-9CA7CDF698FF}" dt="2021-12-02T21:37:42.960" v="1626" actId="1076"/>
          <ac:spMkLst>
            <pc:docMk/>
            <pc:sldMk cId="0" sldId="267"/>
            <ac:spMk id="353" creationId="{00000000-0000-0000-0000-000000000000}"/>
          </ac:spMkLst>
        </pc:spChg>
        <pc:spChg chg="mod">
          <ac:chgData name="Anastasia Oikonomoula - iED" userId="1cae10e2-4949-44e7-867d-cf462da92e44" providerId="ADAL" clId="{0BB24748-BDE5-4617-B417-9CA7CDF698FF}" dt="2021-12-02T21:37:46.100" v="1627" actId="1076"/>
          <ac:spMkLst>
            <pc:docMk/>
            <pc:sldMk cId="0" sldId="267"/>
            <ac:spMk id="354" creationId="{00000000-0000-0000-0000-000000000000}"/>
          </ac:spMkLst>
        </pc:spChg>
        <pc:spChg chg="mod">
          <ac:chgData name="Anastasia Oikonomoula - iED" userId="1cae10e2-4949-44e7-867d-cf462da92e44" providerId="ADAL" clId="{0BB24748-BDE5-4617-B417-9CA7CDF698FF}" dt="2021-12-02T21:35:33.268" v="1554"/>
          <ac:spMkLst>
            <pc:docMk/>
            <pc:sldMk cId="0" sldId="267"/>
            <ac:spMk id="355" creationId="{00000000-0000-0000-0000-000000000000}"/>
          </ac:spMkLst>
        </pc:spChg>
        <pc:picChg chg="add mod">
          <ac:chgData name="Anastasia Oikonomoula - iED" userId="1cae10e2-4949-44e7-867d-cf462da92e44" providerId="ADAL" clId="{0BB24748-BDE5-4617-B417-9CA7CDF698FF}" dt="2021-12-03T08:39:23.380" v="2541" actId="1076"/>
          <ac:picMkLst>
            <pc:docMk/>
            <pc:sldMk cId="0" sldId="267"/>
            <ac:picMk id="2" creationId="{2310A740-F241-4ADC-B1DD-7DEB53A67932}"/>
          </ac:picMkLst>
        </pc:picChg>
      </pc:sldChg>
      <pc:sldChg chg="addSp delSp modSp mod delAnim modAnim">
        <pc:chgData name="Anastasia Oikonomoula - iED" userId="1cae10e2-4949-44e7-867d-cf462da92e44" providerId="ADAL" clId="{0BB24748-BDE5-4617-B417-9CA7CDF698FF}" dt="2021-12-03T08:35:45.468" v="2528" actId="1076"/>
        <pc:sldMkLst>
          <pc:docMk/>
          <pc:sldMk cId="0" sldId="274"/>
        </pc:sldMkLst>
        <pc:spChg chg="del">
          <ac:chgData name="Anastasia Oikonomoula - iED" userId="1cae10e2-4949-44e7-867d-cf462da92e44" providerId="ADAL" clId="{0BB24748-BDE5-4617-B417-9CA7CDF698FF}" dt="2021-12-02T21:23:56.254" v="1472" actId="478"/>
          <ac:spMkLst>
            <pc:docMk/>
            <pc:sldMk cId="0" sldId="274"/>
            <ac:spMk id="421" creationId="{00000000-0000-0000-0000-000000000000}"/>
          </ac:spMkLst>
        </pc:spChg>
        <pc:spChg chg="del">
          <ac:chgData name="Anastasia Oikonomoula - iED" userId="1cae10e2-4949-44e7-867d-cf462da92e44" providerId="ADAL" clId="{0BB24748-BDE5-4617-B417-9CA7CDF698FF}" dt="2021-12-02T21:23:59.375" v="1475" actId="478"/>
          <ac:spMkLst>
            <pc:docMk/>
            <pc:sldMk cId="0" sldId="274"/>
            <ac:spMk id="422" creationId="{00000000-0000-0000-0000-000000000000}"/>
          </ac:spMkLst>
        </pc:spChg>
        <pc:spChg chg="del">
          <ac:chgData name="Anastasia Oikonomoula - iED" userId="1cae10e2-4949-44e7-867d-cf462da92e44" providerId="ADAL" clId="{0BB24748-BDE5-4617-B417-9CA7CDF698FF}" dt="2021-12-02T21:23:57.558" v="1473" actId="478"/>
          <ac:spMkLst>
            <pc:docMk/>
            <pc:sldMk cId="0" sldId="274"/>
            <ac:spMk id="424" creationId="{00000000-0000-0000-0000-000000000000}"/>
          </ac:spMkLst>
        </pc:spChg>
        <pc:spChg chg="del">
          <ac:chgData name="Anastasia Oikonomoula - iED" userId="1cae10e2-4949-44e7-867d-cf462da92e44" providerId="ADAL" clId="{0BB24748-BDE5-4617-B417-9CA7CDF698FF}" dt="2021-12-02T21:23:58.622" v="1474" actId="478"/>
          <ac:spMkLst>
            <pc:docMk/>
            <pc:sldMk cId="0" sldId="274"/>
            <ac:spMk id="425" creationId="{00000000-0000-0000-0000-000000000000}"/>
          </ac:spMkLst>
        </pc:spChg>
        <pc:spChg chg="del">
          <ac:chgData name="Anastasia Oikonomoula - iED" userId="1cae10e2-4949-44e7-867d-cf462da92e44" providerId="ADAL" clId="{0BB24748-BDE5-4617-B417-9CA7CDF698FF}" dt="2021-12-02T21:24:02.540" v="1478" actId="478"/>
          <ac:spMkLst>
            <pc:docMk/>
            <pc:sldMk cId="0" sldId="274"/>
            <ac:spMk id="428" creationId="{00000000-0000-0000-0000-000000000000}"/>
          </ac:spMkLst>
        </pc:spChg>
        <pc:spChg chg="mod">
          <ac:chgData name="Anastasia Oikonomoula - iED" userId="1cae10e2-4949-44e7-867d-cf462da92e44" providerId="ADAL" clId="{0BB24748-BDE5-4617-B417-9CA7CDF698FF}" dt="2021-12-02T21:23:51.389" v="1470" actId="255"/>
          <ac:spMkLst>
            <pc:docMk/>
            <pc:sldMk cId="0" sldId="274"/>
            <ac:spMk id="429" creationId="{00000000-0000-0000-0000-000000000000}"/>
          </ac:spMkLst>
        </pc:spChg>
        <pc:spChg chg="mod">
          <ac:chgData name="Anastasia Oikonomoula - iED" userId="1cae10e2-4949-44e7-867d-cf462da92e44" providerId="ADAL" clId="{0BB24748-BDE5-4617-B417-9CA7CDF698FF}" dt="2021-12-02T21:23:33.412" v="1467" actId="1076"/>
          <ac:spMkLst>
            <pc:docMk/>
            <pc:sldMk cId="0" sldId="274"/>
            <ac:spMk id="430" creationId="{00000000-0000-0000-0000-000000000000}"/>
          </ac:spMkLst>
        </pc:spChg>
        <pc:spChg chg="del">
          <ac:chgData name="Anastasia Oikonomoula - iED" userId="1cae10e2-4949-44e7-867d-cf462da92e44" providerId="ADAL" clId="{0BB24748-BDE5-4617-B417-9CA7CDF698FF}" dt="2021-12-02T21:23:54.698" v="1471" actId="478"/>
          <ac:spMkLst>
            <pc:docMk/>
            <pc:sldMk cId="0" sldId="274"/>
            <ac:spMk id="431" creationId="{00000000-0000-0000-0000-000000000000}"/>
          </ac:spMkLst>
        </pc:spChg>
        <pc:spChg chg="mod">
          <ac:chgData name="Anastasia Oikonomoula - iED" userId="1cae10e2-4949-44e7-867d-cf462da92e44" providerId="ADAL" clId="{0BB24748-BDE5-4617-B417-9CA7CDF698FF}" dt="2021-12-02T21:23:45.653" v="1469" actId="255"/>
          <ac:spMkLst>
            <pc:docMk/>
            <pc:sldMk cId="0" sldId="274"/>
            <ac:spMk id="432" creationId="{00000000-0000-0000-0000-000000000000}"/>
          </ac:spMkLst>
        </pc:spChg>
        <pc:spChg chg="del mod">
          <ac:chgData name="Anastasia Oikonomoula - iED" userId="1cae10e2-4949-44e7-867d-cf462da92e44" providerId="ADAL" clId="{0BB24748-BDE5-4617-B417-9CA7CDF698FF}" dt="2021-12-02T21:24:00.901" v="1477" actId="478"/>
          <ac:spMkLst>
            <pc:docMk/>
            <pc:sldMk cId="0" sldId="274"/>
            <ac:spMk id="433" creationId="{00000000-0000-0000-0000-000000000000}"/>
          </ac:spMkLst>
        </pc:spChg>
        <pc:spChg chg="mod">
          <ac:chgData name="Anastasia Oikonomoula - iED" userId="1cae10e2-4949-44e7-867d-cf462da92e44" providerId="ADAL" clId="{0BB24748-BDE5-4617-B417-9CA7CDF698FF}" dt="2021-12-02T21:22:54.300" v="1249"/>
          <ac:spMkLst>
            <pc:docMk/>
            <pc:sldMk cId="0" sldId="274"/>
            <ac:spMk id="434" creationId="{00000000-0000-0000-0000-000000000000}"/>
          </ac:spMkLst>
        </pc:spChg>
        <pc:picChg chg="add mod">
          <ac:chgData name="Anastasia Oikonomoula - iED" userId="1cae10e2-4949-44e7-867d-cf462da92e44" providerId="ADAL" clId="{0BB24748-BDE5-4617-B417-9CA7CDF698FF}" dt="2021-12-03T08:35:45.468" v="2528" actId="1076"/>
          <ac:picMkLst>
            <pc:docMk/>
            <pc:sldMk cId="0" sldId="274"/>
            <ac:picMk id="2" creationId="{C30157B2-F9A3-4193-85E8-4449AA53C98A}"/>
          </ac:picMkLst>
        </pc:picChg>
      </pc:sldChg>
      <pc:sldChg chg="addSp delSp modSp mod">
        <pc:chgData name="Anastasia Oikonomoula - iED" userId="1cae10e2-4949-44e7-867d-cf462da92e44" providerId="ADAL" clId="{0BB24748-BDE5-4617-B417-9CA7CDF698FF}" dt="2021-12-03T07:38:21.041" v="2487" actId="478"/>
        <pc:sldMkLst>
          <pc:docMk/>
          <pc:sldMk cId="749281810" sldId="280"/>
        </pc:sldMkLst>
        <pc:graphicFrameChg chg="add del mod">
          <ac:chgData name="Anastasia Oikonomoula - iED" userId="1cae10e2-4949-44e7-867d-cf462da92e44" providerId="ADAL" clId="{0BB24748-BDE5-4617-B417-9CA7CDF698FF}" dt="2021-12-03T07:38:21.041" v="2487" actId="478"/>
          <ac:graphicFrameMkLst>
            <pc:docMk/>
            <pc:sldMk cId="749281810" sldId="280"/>
            <ac:graphicFrameMk id="3" creationId="{95EE4D8C-24F4-4818-A87D-29CF52F7EDA5}"/>
          </ac:graphicFrameMkLst>
        </pc:graphicFrameChg>
      </pc:sldChg>
      <pc:sldChg chg="addSp delSp modSp mod modTransition setBg">
        <pc:chgData name="Anastasia Oikonomoula - iED" userId="1cae10e2-4949-44e7-867d-cf462da92e44" providerId="ADAL" clId="{0BB24748-BDE5-4617-B417-9CA7CDF698FF}" dt="2021-12-02T19:44:50.860" v="653" actId="207"/>
        <pc:sldMkLst>
          <pc:docMk/>
          <pc:sldMk cId="815824999" sldId="281"/>
        </pc:sldMkLst>
        <pc:spChg chg="add mod">
          <ac:chgData name="Anastasia Oikonomoula - iED" userId="1cae10e2-4949-44e7-867d-cf462da92e44" providerId="ADAL" clId="{0BB24748-BDE5-4617-B417-9CA7CDF698FF}" dt="2021-12-02T19:44:45.890" v="652" actId="1076"/>
          <ac:spMkLst>
            <pc:docMk/>
            <pc:sldMk cId="815824999" sldId="281"/>
            <ac:spMk id="4" creationId="{4875FE16-CEC2-4D9A-BA25-1C9E5E785EE5}"/>
          </ac:spMkLst>
        </pc:spChg>
        <pc:spChg chg="add mod">
          <ac:chgData name="Anastasia Oikonomoula - iED" userId="1cae10e2-4949-44e7-867d-cf462da92e44" providerId="ADAL" clId="{0BB24748-BDE5-4617-B417-9CA7CDF698FF}" dt="2021-12-02T19:44:50.860" v="653" actId="207"/>
          <ac:spMkLst>
            <pc:docMk/>
            <pc:sldMk cId="815824999" sldId="281"/>
            <ac:spMk id="6" creationId="{68D73017-1602-46FE-96E0-A5E546CB56D7}"/>
          </ac:spMkLst>
        </pc:spChg>
        <pc:spChg chg="mod">
          <ac:chgData name="Anastasia Oikonomoula - iED" userId="1cae10e2-4949-44e7-867d-cf462da92e44" providerId="ADAL" clId="{0BB24748-BDE5-4617-B417-9CA7CDF698FF}" dt="2021-12-02T19:32:58.567" v="558" actId="21"/>
          <ac:spMkLst>
            <pc:docMk/>
            <pc:sldMk cId="815824999" sldId="281"/>
            <ac:spMk id="311" creationId="{00000000-0000-0000-0000-000000000000}"/>
          </ac:spMkLst>
        </pc:spChg>
        <pc:picChg chg="del">
          <ac:chgData name="Anastasia Oikonomoula - iED" userId="1cae10e2-4949-44e7-867d-cf462da92e44" providerId="ADAL" clId="{0BB24748-BDE5-4617-B417-9CA7CDF698FF}" dt="2021-12-02T19:12:25.931" v="345" actId="478"/>
          <ac:picMkLst>
            <pc:docMk/>
            <pc:sldMk cId="815824999" sldId="281"/>
            <ac:picMk id="3" creationId="{00000000-0000-0000-0000-000000000000}"/>
          </ac:picMkLst>
        </pc:picChg>
        <pc:picChg chg="add del mod">
          <ac:chgData name="Anastasia Oikonomoula - iED" userId="1cae10e2-4949-44e7-867d-cf462da92e44" providerId="ADAL" clId="{0BB24748-BDE5-4617-B417-9CA7CDF698FF}" dt="2021-12-02T19:39:20.368" v="598" actId="478"/>
          <ac:picMkLst>
            <pc:docMk/>
            <pc:sldMk cId="815824999" sldId="281"/>
            <ac:picMk id="7" creationId="{036AA2A2-9FD7-4711-A268-6202E0362E31}"/>
          </ac:picMkLst>
        </pc:picChg>
      </pc:sldChg>
      <pc:sldChg chg="addSp delSp modSp mod modTransition delAnim modAnim">
        <pc:chgData name="Anastasia Oikonomoula - iED" userId="1cae10e2-4949-44e7-867d-cf462da92e44" providerId="ADAL" clId="{0BB24748-BDE5-4617-B417-9CA7CDF698FF}" dt="2021-12-03T08:22:27.867" v="2518" actId="1076"/>
        <pc:sldMkLst>
          <pc:docMk/>
          <pc:sldMk cId="3171450420" sldId="282"/>
        </pc:sldMkLst>
        <pc:spChg chg="mod">
          <ac:chgData name="Anastasia Oikonomoula - iED" userId="1cae10e2-4949-44e7-867d-cf462da92e44" providerId="ADAL" clId="{0BB24748-BDE5-4617-B417-9CA7CDF698FF}" dt="2021-12-02T19:21:57.683" v="472" actId="20577"/>
          <ac:spMkLst>
            <pc:docMk/>
            <pc:sldMk cId="3171450420" sldId="282"/>
            <ac:spMk id="20" creationId="{00000000-0000-0000-0000-000000000000}"/>
          </ac:spMkLst>
        </pc:spChg>
        <pc:spChg chg="mod">
          <ac:chgData name="Anastasia Oikonomoula - iED" userId="1cae10e2-4949-44e7-867d-cf462da92e44" providerId="ADAL" clId="{0BB24748-BDE5-4617-B417-9CA7CDF698FF}" dt="2021-12-02T19:21:41.162" v="408" actId="1076"/>
          <ac:spMkLst>
            <pc:docMk/>
            <pc:sldMk cId="3171450420" sldId="282"/>
            <ac:spMk id="341" creationId="{00000000-0000-0000-0000-000000000000}"/>
          </ac:spMkLst>
        </pc:spChg>
        <pc:spChg chg="mod">
          <ac:chgData name="Anastasia Oikonomoula - iED" userId="1cae10e2-4949-44e7-867d-cf462da92e44" providerId="ADAL" clId="{0BB24748-BDE5-4617-B417-9CA7CDF698FF}" dt="2021-12-02T19:21:12.487" v="405" actId="1076"/>
          <ac:spMkLst>
            <pc:docMk/>
            <pc:sldMk cId="3171450420" sldId="282"/>
            <ac:spMk id="350" creationId="{00000000-0000-0000-0000-000000000000}"/>
          </ac:spMkLst>
        </pc:spChg>
        <pc:spChg chg="mod">
          <ac:chgData name="Anastasia Oikonomoula - iED" userId="1cae10e2-4949-44e7-867d-cf462da92e44" providerId="ADAL" clId="{0BB24748-BDE5-4617-B417-9CA7CDF698FF}" dt="2021-12-02T19:22:17.384" v="487"/>
          <ac:spMkLst>
            <pc:docMk/>
            <pc:sldMk cId="3171450420" sldId="282"/>
            <ac:spMk id="351" creationId="{00000000-0000-0000-0000-000000000000}"/>
          </ac:spMkLst>
        </pc:spChg>
        <pc:spChg chg="mod">
          <ac:chgData name="Anastasia Oikonomoula - iED" userId="1cae10e2-4949-44e7-867d-cf462da92e44" providerId="ADAL" clId="{0BB24748-BDE5-4617-B417-9CA7CDF698FF}" dt="2021-12-02T19:21:25.637" v="406" actId="1076"/>
          <ac:spMkLst>
            <pc:docMk/>
            <pc:sldMk cId="3171450420" sldId="282"/>
            <ac:spMk id="353" creationId="{00000000-0000-0000-0000-000000000000}"/>
          </ac:spMkLst>
        </pc:spChg>
        <pc:spChg chg="mod">
          <ac:chgData name="Anastasia Oikonomoula - iED" userId="1cae10e2-4949-44e7-867d-cf462da92e44" providerId="ADAL" clId="{0BB24748-BDE5-4617-B417-9CA7CDF698FF}" dt="2021-12-02T19:22:29.438" v="526" actId="20577"/>
          <ac:spMkLst>
            <pc:docMk/>
            <pc:sldMk cId="3171450420" sldId="282"/>
            <ac:spMk id="354" creationId="{00000000-0000-0000-0000-000000000000}"/>
          </ac:spMkLst>
        </pc:spChg>
        <pc:spChg chg="mod">
          <ac:chgData name="Anastasia Oikonomoula - iED" userId="1cae10e2-4949-44e7-867d-cf462da92e44" providerId="ADAL" clId="{0BB24748-BDE5-4617-B417-9CA7CDF698FF}" dt="2021-12-02T19:20:25.836" v="393" actId="20577"/>
          <ac:spMkLst>
            <pc:docMk/>
            <pc:sldMk cId="3171450420" sldId="282"/>
            <ac:spMk id="355" creationId="{00000000-0000-0000-0000-000000000000}"/>
          </ac:spMkLst>
        </pc:spChg>
        <pc:picChg chg="add del mod">
          <ac:chgData name="Anastasia Oikonomoula - iED" userId="1cae10e2-4949-44e7-867d-cf462da92e44" providerId="ADAL" clId="{0BB24748-BDE5-4617-B417-9CA7CDF698FF}" dt="2021-12-03T08:19:50.469" v="2511" actId="478"/>
          <ac:picMkLst>
            <pc:docMk/>
            <pc:sldMk cId="3171450420" sldId="282"/>
            <ac:picMk id="2" creationId="{699B4CE4-1CE3-4FB7-99E2-F68FE2C79C7A}"/>
          </ac:picMkLst>
        </pc:picChg>
        <pc:picChg chg="add del mod">
          <ac:chgData name="Anastasia Oikonomoula - iED" userId="1cae10e2-4949-44e7-867d-cf462da92e44" providerId="ADAL" clId="{0BB24748-BDE5-4617-B417-9CA7CDF698FF}" dt="2021-12-03T08:21:40.759" v="2515" actId="478"/>
          <ac:picMkLst>
            <pc:docMk/>
            <pc:sldMk cId="3171450420" sldId="282"/>
            <ac:picMk id="3" creationId="{1E04C8E0-9126-46BA-81AC-7EC4304A2480}"/>
          </ac:picMkLst>
        </pc:picChg>
        <pc:picChg chg="add mod">
          <ac:chgData name="Anastasia Oikonomoula - iED" userId="1cae10e2-4949-44e7-867d-cf462da92e44" providerId="ADAL" clId="{0BB24748-BDE5-4617-B417-9CA7CDF698FF}" dt="2021-12-03T08:22:27.867" v="2518" actId="1076"/>
          <ac:picMkLst>
            <pc:docMk/>
            <pc:sldMk cId="3171450420" sldId="282"/>
            <ac:picMk id="4" creationId="{92897FF6-FAAB-4C38-8874-08196E3CD697}"/>
          </ac:picMkLst>
        </pc:picChg>
      </pc:sldChg>
      <pc:sldChg chg="addSp delSp modSp mod modTransition setBg">
        <pc:chgData name="Anastasia Oikonomoula - iED" userId="1cae10e2-4949-44e7-867d-cf462da92e44" providerId="ADAL" clId="{0BB24748-BDE5-4617-B417-9CA7CDF698FF}" dt="2021-12-02T19:32:38.335" v="557"/>
        <pc:sldMkLst>
          <pc:docMk/>
          <pc:sldMk cId="1714063485" sldId="283"/>
        </pc:sldMkLst>
        <pc:spChg chg="add del mod">
          <ac:chgData name="Anastasia Oikonomoula - iED" userId="1cae10e2-4949-44e7-867d-cf462da92e44" providerId="ADAL" clId="{0BB24748-BDE5-4617-B417-9CA7CDF698FF}" dt="2021-12-02T19:29:07.798" v="534"/>
          <ac:spMkLst>
            <pc:docMk/>
            <pc:sldMk cId="1714063485" sldId="283"/>
            <ac:spMk id="4" creationId="{6F84E3C0-6F7E-4FE3-A652-A62C4339EEBB}"/>
          </ac:spMkLst>
        </pc:spChg>
        <pc:spChg chg="add del mod">
          <ac:chgData name="Anastasia Oikonomoula - iED" userId="1cae10e2-4949-44e7-867d-cf462da92e44" providerId="ADAL" clId="{0BB24748-BDE5-4617-B417-9CA7CDF698FF}" dt="2021-12-02T19:29:29.889" v="538"/>
          <ac:spMkLst>
            <pc:docMk/>
            <pc:sldMk cId="1714063485" sldId="283"/>
            <ac:spMk id="6" creationId="{B2BA9EBA-E377-4B7D-BB41-43EA63690AF5}"/>
          </ac:spMkLst>
        </pc:spChg>
        <pc:spChg chg="mod">
          <ac:chgData name="Anastasia Oikonomoula - iED" userId="1cae10e2-4949-44e7-867d-cf462da92e44" providerId="ADAL" clId="{0BB24748-BDE5-4617-B417-9CA7CDF698FF}" dt="2021-12-02T19:28:31.962" v="529" actId="20577"/>
          <ac:spMkLst>
            <pc:docMk/>
            <pc:sldMk cId="1714063485" sldId="283"/>
            <ac:spMk id="311" creationId="{00000000-0000-0000-0000-000000000000}"/>
          </ac:spMkLst>
        </pc:spChg>
        <pc:graphicFrameChg chg="add del mod">
          <ac:chgData name="Anastasia Oikonomoula - iED" userId="1cae10e2-4949-44e7-867d-cf462da92e44" providerId="ADAL" clId="{0BB24748-BDE5-4617-B417-9CA7CDF698FF}" dt="2021-12-02T19:29:07.798" v="534"/>
          <ac:graphicFrameMkLst>
            <pc:docMk/>
            <pc:sldMk cId="1714063485" sldId="283"/>
            <ac:graphicFrameMk id="2" creationId="{534DB58C-05E9-466C-9479-068BAD596A9C}"/>
          </ac:graphicFrameMkLst>
        </pc:graphicFrameChg>
        <pc:graphicFrameChg chg="add del mod">
          <ac:chgData name="Anastasia Oikonomoula - iED" userId="1cae10e2-4949-44e7-867d-cf462da92e44" providerId="ADAL" clId="{0BB24748-BDE5-4617-B417-9CA7CDF698FF}" dt="2021-12-02T19:29:29.889" v="538"/>
          <ac:graphicFrameMkLst>
            <pc:docMk/>
            <pc:sldMk cId="1714063485" sldId="283"/>
            <ac:graphicFrameMk id="5" creationId="{48EF9F87-9E6B-40DC-9C7B-EBA23FB47A27}"/>
          </ac:graphicFrameMkLst>
        </pc:graphicFrameChg>
        <pc:picChg chg="del">
          <ac:chgData name="Anastasia Oikonomoula - iED" userId="1cae10e2-4949-44e7-867d-cf462da92e44" providerId="ADAL" clId="{0BB24748-BDE5-4617-B417-9CA7CDF698FF}" dt="2021-12-02T19:23:20.268" v="528" actId="478"/>
          <ac:picMkLst>
            <pc:docMk/>
            <pc:sldMk cId="1714063485" sldId="283"/>
            <ac:picMk id="3" creationId="{00000000-0000-0000-0000-000000000000}"/>
          </ac:picMkLst>
        </pc:picChg>
        <pc:picChg chg="add del mod">
          <ac:chgData name="Anastasia Oikonomoula - iED" userId="1cae10e2-4949-44e7-867d-cf462da92e44" providerId="ADAL" clId="{0BB24748-BDE5-4617-B417-9CA7CDF698FF}" dt="2021-12-02T19:30:42.288" v="547" actId="478"/>
          <ac:picMkLst>
            <pc:docMk/>
            <pc:sldMk cId="1714063485" sldId="283"/>
            <ac:picMk id="7" creationId="{F0B73AEB-2C56-420C-A16C-D8A355472AC8}"/>
          </ac:picMkLst>
        </pc:picChg>
        <pc:picChg chg="add mod">
          <ac:chgData name="Anastasia Oikonomoula - iED" userId="1cae10e2-4949-44e7-867d-cf462da92e44" providerId="ADAL" clId="{0BB24748-BDE5-4617-B417-9CA7CDF698FF}" dt="2021-12-02T19:32:07.334" v="556" actId="14100"/>
          <ac:picMkLst>
            <pc:docMk/>
            <pc:sldMk cId="1714063485" sldId="283"/>
            <ac:picMk id="8" creationId="{0CB60F6E-B067-4513-9A0C-078B3131CAA7}"/>
          </ac:picMkLst>
        </pc:picChg>
      </pc:sldChg>
      <pc:sldChg chg="addSp delSp modSp mod modTransition setBg">
        <pc:chgData name="Anastasia Oikonomoula - iED" userId="1cae10e2-4949-44e7-867d-cf462da92e44" providerId="ADAL" clId="{0BB24748-BDE5-4617-B417-9CA7CDF698FF}" dt="2021-12-02T22:04:31.370" v="2443" actId="20577"/>
        <pc:sldMkLst>
          <pc:docMk/>
          <pc:sldMk cId="409564102" sldId="285"/>
        </pc:sldMkLst>
        <pc:spChg chg="add mod">
          <ac:chgData name="Anastasia Oikonomoula - iED" userId="1cae10e2-4949-44e7-867d-cf462da92e44" providerId="ADAL" clId="{0BB24748-BDE5-4617-B417-9CA7CDF698FF}" dt="2021-12-02T22:04:31.370" v="2443" actId="20577"/>
          <ac:spMkLst>
            <pc:docMk/>
            <pc:sldMk cId="409564102" sldId="285"/>
            <ac:spMk id="7" creationId="{4C2E64EA-3C84-4033-9110-B1EFF4287746}"/>
          </ac:spMkLst>
        </pc:spChg>
        <pc:spChg chg="mod">
          <ac:chgData name="Anastasia Oikonomoula - iED" userId="1cae10e2-4949-44e7-867d-cf462da92e44" providerId="ADAL" clId="{0BB24748-BDE5-4617-B417-9CA7CDF698FF}" dt="2021-12-02T20:50:42.656" v="1082" actId="6549"/>
          <ac:spMkLst>
            <pc:docMk/>
            <pc:sldMk cId="409564102" sldId="285"/>
            <ac:spMk id="311" creationId="{00000000-0000-0000-0000-000000000000}"/>
          </ac:spMkLst>
        </pc:spChg>
        <pc:picChg chg="add del">
          <ac:chgData name="Anastasia Oikonomoula - iED" userId="1cae10e2-4949-44e7-867d-cf462da92e44" providerId="ADAL" clId="{0BB24748-BDE5-4617-B417-9CA7CDF698FF}" dt="2021-12-02T20:52:27.614" v="1084" actId="22"/>
          <ac:picMkLst>
            <pc:docMk/>
            <pc:sldMk cId="409564102" sldId="285"/>
            <ac:picMk id="3" creationId="{1196D730-6DF9-4BEA-866F-BB5F3657817B}"/>
          </ac:picMkLst>
        </pc:picChg>
        <pc:picChg chg="del">
          <ac:chgData name="Anastasia Oikonomoula - iED" userId="1cae10e2-4949-44e7-867d-cf462da92e44" providerId="ADAL" clId="{0BB24748-BDE5-4617-B417-9CA7CDF698FF}" dt="2021-12-02T20:50:40.840" v="1081" actId="478"/>
          <ac:picMkLst>
            <pc:docMk/>
            <pc:sldMk cId="409564102" sldId="285"/>
            <ac:picMk id="4" creationId="{00000000-0000-0000-0000-000000000000}"/>
          </ac:picMkLst>
        </pc:picChg>
      </pc:sldChg>
      <pc:sldChg chg="del">
        <pc:chgData name="Anastasia Oikonomoula - iED" userId="1cae10e2-4949-44e7-867d-cf462da92e44" providerId="ADAL" clId="{0BB24748-BDE5-4617-B417-9CA7CDF698FF}" dt="2021-12-02T21:22:40.229" v="1246" actId="2696"/>
        <pc:sldMkLst>
          <pc:docMk/>
          <pc:sldMk cId="3243270090" sldId="286"/>
        </pc:sldMkLst>
      </pc:sldChg>
      <pc:sldChg chg="addSp modSp mod modAnim">
        <pc:chgData name="Anastasia Oikonomoula - iED" userId="1cae10e2-4949-44e7-867d-cf462da92e44" providerId="ADAL" clId="{0BB24748-BDE5-4617-B417-9CA7CDF698FF}" dt="2021-12-03T08:45:10.947" v="2544" actId="1076"/>
        <pc:sldMkLst>
          <pc:docMk/>
          <pc:sldMk cId="2337665594" sldId="287"/>
        </pc:sldMkLst>
        <pc:spChg chg="mod">
          <ac:chgData name="Anastasia Oikonomoula - iED" userId="1cae10e2-4949-44e7-867d-cf462da92e44" providerId="ADAL" clId="{0BB24748-BDE5-4617-B417-9CA7CDF698FF}" dt="2021-12-02T21:46:29.321" v="1760" actId="1076"/>
          <ac:spMkLst>
            <pc:docMk/>
            <pc:sldMk cId="2337665594" sldId="287"/>
            <ac:spMk id="418" creationId="{00000000-0000-0000-0000-000000000000}"/>
          </ac:spMkLst>
        </pc:spChg>
        <pc:spChg chg="mod">
          <ac:chgData name="Anastasia Oikonomoula - iED" userId="1cae10e2-4949-44e7-867d-cf462da92e44" providerId="ADAL" clId="{0BB24748-BDE5-4617-B417-9CA7CDF698FF}" dt="2021-12-02T21:46:13.529" v="1757" actId="14100"/>
          <ac:spMkLst>
            <pc:docMk/>
            <pc:sldMk cId="2337665594" sldId="287"/>
            <ac:spMk id="422" creationId="{00000000-0000-0000-0000-000000000000}"/>
          </ac:spMkLst>
        </pc:spChg>
        <pc:spChg chg="mod">
          <ac:chgData name="Anastasia Oikonomoula - iED" userId="1cae10e2-4949-44e7-867d-cf462da92e44" providerId="ADAL" clId="{0BB24748-BDE5-4617-B417-9CA7CDF698FF}" dt="2021-12-02T21:45:42.772" v="1752" actId="20577"/>
          <ac:spMkLst>
            <pc:docMk/>
            <pc:sldMk cId="2337665594" sldId="287"/>
            <ac:spMk id="429" creationId="{00000000-0000-0000-0000-000000000000}"/>
          </ac:spMkLst>
        </pc:spChg>
        <pc:spChg chg="mod">
          <ac:chgData name="Anastasia Oikonomoula - iED" userId="1cae10e2-4949-44e7-867d-cf462da92e44" providerId="ADAL" clId="{0BB24748-BDE5-4617-B417-9CA7CDF698FF}" dt="2021-12-02T21:46:18.012" v="1758" actId="1076"/>
          <ac:spMkLst>
            <pc:docMk/>
            <pc:sldMk cId="2337665594" sldId="287"/>
            <ac:spMk id="430" creationId="{00000000-0000-0000-0000-000000000000}"/>
          </ac:spMkLst>
        </pc:spChg>
        <pc:spChg chg="mod">
          <ac:chgData name="Anastasia Oikonomoula - iED" userId="1cae10e2-4949-44e7-867d-cf462da92e44" providerId="ADAL" clId="{0BB24748-BDE5-4617-B417-9CA7CDF698FF}" dt="2021-12-02T21:44:30.846" v="1704" actId="20577"/>
          <ac:spMkLst>
            <pc:docMk/>
            <pc:sldMk cId="2337665594" sldId="287"/>
            <ac:spMk id="431" creationId="{00000000-0000-0000-0000-000000000000}"/>
          </ac:spMkLst>
        </pc:spChg>
        <pc:spChg chg="mod">
          <ac:chgData name="Anastasia Oikonomoula - iED" userId="1cae10e2-4949-44e7-867d-cf462da92e44" providerId="ADAL" clId="{0BB24748-BDE5-4617-B417-9CA7CDF698FF}" dt="2021-12-02T21:45:32.171" v="1740" actId="20577"/>
          <ac:spMkLst>
            <pc:docMk/>
            <pc:sldMk cId="2337665594" sldId="287"/>
            <ac:spMk id="432" creationId="{00000000-0000-0000-0000-000000000000}"/>
          </ac:spMkLst>
        </pc:spChg>
        <pc:spChg chg="mod">
          <ac:chgData name="Anastasia Oikonomoula - iED" userId="1cae10e2-4949-44e7-867d-cf462da92e44" providerId="ADAL" clId="{0BB24748-BDE5-4617-B417-9CA7CDF698FF}" dt="2021-12-02T21:44:56.428" v="1734" actId="1076"/>
          <ac:spMkLst>
            <pc:docMk/>
            <pc:sldMk cId="2337665594" sldId="287"/>
            <ac:spMk id="433" creationId="{00000000-0000-0000-0000-000000000000}"/>
          </ac:spMkLst>
        </pc:spChg>
        <pc:spChg chg="mod">
          <ac:chgData name="Anastasia Oikonomoula - iED" userId="1cae10e2-4949-44e7-867d-cf462da92e44" providerId="ADAL" clId="{0BB24748-BDE5-4617-B417-9CA7CDF698FF}" dt="2021-12-02T21:43:32.608" v="1694" actId="313"/>
          <ac:spMkLst>
            <pc:docMk/>
            <pc:sldMk cId="2337665594" sldId="287"/>
            <ac:spMk id="434" creationId="{00000000-0000-0000-0000-000000000000}"/>
          </ac:spMkLst>
        </pc:spChg>
        <pc:picChg chg="add mod">
          <ac:chgData name="Anastasia Oikonomoula - iED" userId="1cae10e2-4949-44e7-867d-cf462da92e44" providerId="ADAL" clId="{0BB24748-BDE5-4617-B417-9CA7CDF698FF}" dt="2021-12-03T08:45:10.947" v="2544" actId="1076"/>
          <ac:picMkLst>
            <pc:docMk/>
            <pc:sldMk cId="2337665594" sldId="287"/>
            <ac:picMk id="2" creationId="{DC49BB1C-35FE-461C-88E0-686083DB0B95}"/>
          </ac:picMkLst>
        </pc:picChg>
      </pc:sldChg>
      <pc:sldChg chg="del">
        <pc:chgData name="Anastasia Oikonomoula - iED" userId="1cae10e2-4949-44e7-867d-cf462da92e44" providerId="ADAL" clId="{0BB24748-BDE5-4617-B417-9CA7CDF698FF}" dt="2021-12-02T21:46:52.562" v="1764" actId="2696"/>
        <pc:sldMkLst>
          <pc:docMk/>
          <pc:sldMk cId="2053951064" sldId="288"/>
        </pc:sldMkLst>
      </pc:sldChg>
      <pc:sldChg chg="delSp modSp del mod delAnim">
        <pc:chgData name="Anastasia Oikonomoula - iED" userId="1cae10e2-4949-44e7-867d-cf462da92e44" providerId="ADAL" clId="{0BB24748-BDE5-4617-B417-9CA7CDF698FF}" dt="2021-12-02T21:52:18.064" v="1846" actId="2696"/>
        <pc:sldMkLst>
          <pc:docMk/>
          <pc:sldMk cId="3961442311" sldId="289"/>
        </pc:sldMkLst>
        <pc:spChg chg="del">
          <ac:chgData name="Anastasia Oikonomoula - iED" userId="1cae10e2-4949-44e7-867d-cf462da92e44" providerId="ADAL" clId="{0BB24748-BDE5-4617-B417-9CA7CDF698FF}" dt="2021-12-02T21:51:15.578" v="1820" actId="478"/>
          <ac:spMkLst>
            <pc:docMk/>
            <pc:sldMk cId="3961442311" sldId="289"/>
            <ac:spMk id="257" creationId="{00000000-0000-0000-0000-000000000000}"/>
          </ac:spMkLst>
        </pc:spChg>
        <pc:spChg chg="del">
          <ac:chgData name="Anastasia Oikonomoula - iED" userId="1cae10e2-4949-44e7-867d-cf462da92e44" providerId="ADAL" clId="{0BB24748-BDE5-4617-B417-9CA7CDF698FF}" dt="2021-12-02T21:51:13.604" v="1819" actId="478"/>
          <ac:spMkLst>
            <pc:docMk/>
            <pc:sldMk cId="3961442311" sldId="289"/>
            <ac:spMk id="268" creationId="{00000000-0000-0000-0000-000000000000}"/>
          </ac:spMkLst>
        </pc:spChg>
        <pc:spChg chg="mod">
          <ac:chgData name="Anastasia Oikonomoula - iED" userId="1cae10e2-4949-44e7-867d-cf462da92e44" providerId="ADAL" clId="{0BB24748-BDE5-4617-B417-9CA7CDF698FF}" dt="2021-12-02T21:51:04.930" v="1818"/>
          <ac:spMkLst>
            <pc:docMk/>
            <pc:sldMk cId="3961442311" sldId="289"/>
            <ac:spMk id="270" creationId="{00000000-0000-0000-0000-000000000000}"/>
          </ac:spMkLst>
        </pc:spChg>
      </pc:sldChg>
      <pc:sldChg chg="del">
        <pc:chgData name="Anastasia Oikonomoula - iED" userId="1cae10e2-4949-44e7-867d-cf462da92e44" providerId="ADAL" clId="{0BB24748-BDE5-4617-B417-9CA7CDF698FF}" dt="2021-12-02T21:42:36.899" v="1661" actId="2696"/>
        <pc:sldMkLst>
          <pc:docMk/>
          <pc:sldMk cId="3127290512" sldId="290"/>
        </pc:sldMkLst>
      </pc:sldChg>
      <pc:sldChg chg="addSp modSp mod modAnim">
        <pc:chgData name="Anastasia Oikonomoula - iED" userId="1cae10e2-4949-44e7-867d-cf462da92e44" providerId="ADAL" clId="{0BB24748-BDE5-4617-B417-9CA7CDF698FF}" dt="2021-12-03T08:48:20.715" v="2548"/>
        <pc:sldMkLst>
          <pc:docMk/>
          <pc:sldMk cId="190612389" sldId="291"/>
        </pc:sldMkLst>
        <pc:spChg chg="mod">
          <ac:chgData name="Anastasia Oikonomoula - iED" userId="1cae10e2-4949-44e7-867d-cf462da92e44" providerId="ADAL" clId="{0BB24748-BDE5-4617-B417-9CA7CDF698FF}" dt="2021-12-02T21:59:48.887" v="2378" actId="255"/>
          <ac:spMkLst>
            <pc:docMk/>
            <pc:sldMk cId="190612389" sldId="291"/>
            <ac:spMk id="20" creationId="{00000000-0000-0000-0000-000000000000}"/>
          </ac:spMkLst>
        </pc:spChg>
        <pc:spChg chg="mod">
          <ac:chgData name="Anastasia Oikonomoula - iED" userId="1cae10e2-4949-44e7-867d-cf462da92e44" providerId="ADAL" clId="{0BB24748-BDE5-4617-B417-9CA7CDF698FF}" dt="2021-12-02T22:00:11.225" v="2380" actId="1076"/>
          <ac:spMkLst>
            <pc:docMk/>
            <pc:sldMk cId="190612389" sldId="291"/>
            <ac:spMk id="340" creationId="{00000000-0000-0000-0000-000000000000}"/>
          </ac:spMkLst>
        </pc:spChg>
        <pc:spChg chg="mod">
          <ac:chgData name="Anastasia Oikonomoula - iED" userId="1cae10e2-4949-44e7-867d-cf462da92e44" providerId="ADAL" clId="{0BB24748-BDE5-4617-B417-9CA7CDF698FF}" dt="2021-12-02T21:59:31.806" v="2375" actId="1076"/>
          <ac:spMkLst>
            <pc:docMk/>
            <pc:sldMk cId="190612389" sldId="291"/>
            <ac:spMk id="343" creationId="{00000000-0000-0000-0000-000000000000}"/>
          </ac:spMkLst>
        </pc:spChg>
        <pc:spChg chg="mod">
          <ac:chgData name="Anastasia Oikonomoula - iED" userId="1cae10e2-4949-44e7-867d-cf462da92e44" providerId="ADAL" clId="{0BB24748-BDE5-4617-B417-9CA7CDF698FF}" dt="2021-12-02T22:00:16.686" v="2381" actId="1076"/>
          <ac:spMkLst>
            <pc:docMk/>
            <pc:sldMk cId="190612389" sldId="291"/>
            <ac:spMk id="350" creationId="{00000000-0000-0000-0000-000000000000}"/>
          </ac:spMkLst>
        </pc:spChg>
        <pc:spChg chg="mod">
          <ac:chgData name="Anastasia Oikonomoula - iED" userId="1cae10e2-4949-44e7-867d-cf462da92e44" providerId="ADAL" clId="{0BB24748-BDE5-4617-B417-9CA7CDF698FF}" dt="2021-12-02T22:00:47.215" v="2397" actId="20577"/>
          <ac:spMkLst>
            <pc:docMk/>
            <pc:sldMk cId="190612389" sldId="291"/>
            <ac:spMk id="351" creationId="{00000000-0000-0000-0000-000000000000}"/>
          </ac:spMkLst>
        </pc:spChg>
        <pc:spChg chg="mod ord">
          <ac:chgData name="Anastasia Oikonomoula - iED" userId="1cae10e2-4949-44e7-867d-cf462da92e44" providerId="ADAL" clId="{0BB24748-BDE5-4617-B417-9CA7CDF698FF}" dt="2021-12-02T22:00:37.764" v="2383" actId="171"/>
          <ac:spMkLst>
            <pc:docMk/>
            <pc:sldMk cId="190612389" sldId="291"/>
            <ac:spMk id="353" creationId="{00000000-0000-0000-0000-000000000000}"/>
          </ac:spMkLst>
        </pc:spChg>
        <pc:spChg chg="mod">
          <ac:chgData name="Anastasia Oikonomoula - iED" userId="1cae10e2-4949-44e7-867d-cf462da92e44" providerId="ADAL" clId="{0BB24748-BDE5-4617-B417-9CA7CDF698FF}" dt="2021-12-02T21:59:36.915" v="2376" actId="1076"/>
          <ac:spMkLst>
            <pc:docMk/>
            <pc:sldMk cId="190612389" sldId="291"/>
            <ac:spMk id="354" creationId="{00000000-0000-0000-0000-000000000000}"/>
          </ac:spMkLst>
        </pc:spChg>
        <pc:spChg chg="mod">
          <ac:chgData name="Anastasia Oikonomoula - iED" userId="1cae10e2-4949-44e7-867d-cf462da92e44" providerId="ADAL" clId="{0BB24748-BDE5-4617-B417-9CA7CDF698FF}" dt="2021-12-02T21:58:24.961" v="1907" actId="20577"/>
          <ac:spMkLst>
            <pc:docMk/>
            <pc:sldMk cId="190612389" sldId="291"/>
            <ac:spMk id="355" creationId="{00000000-0000-0000-0000-000000000000}"/>
          </ac:spMkLst>
        </pc:spChg>
        <pc:picChg chg="add mod">
          <ac:chgData name="Anastasia Oikonomoula - iED" userId="1cae10e2-4949-44e7-867d-cf462da92e44" providerId="ADAL" clId="{0BB24748-BDE5-4617-B417-9CA7CDF698FF}" dt="2021-12-03T08:48:20.715" v="2548"/>
          <ac:picMkLst>
            <pc:docMk/>
            <pc:sldMk cId="190612389" sldId="291"/>
            <ac:picMk id="2" creationId="{23EADD15-F440-40C0-B835-2939942ACFEC}"/>
          </ac:picMkLst>
        </pc:picChg>
      </pc:sldChg>
      <pc:sldChg chg="modSp mod modTransition">
        <pc:chgData name="Anastasia Oikonomoula - iED" userId="1cae10e2-4949-44e7-867d-cf462da92e44" providerId="ADAL" clId="{0BB24748-BDE5-4617-B417-9CA7CDF698FF}" dt="2021-12-02T19:16:30.915" v="360"/>
        <pc:sldMkLst>
          <pc:docMk/>
          <pc:sldMk cId="505386521" sldId="292"/>
        </pc:sldMkLst>
        <pc:spChg chg="mod">
          <ac:chgData name="Anastasia Oikonomoula - iED" userId="1cae10e2-4949-44e7-867d-cf462da92e44" providerId="ADAL" clId="{0BB24748-BDE5-4617-B417-9CA7CDF698FF}" dt="2021-12-02T10:40:39.404" v="33" actId="20577"/>
          <ac:spMkLst>
            <pc:docMk/>
            <pc:sldMk cId="505386521" sldId="292"/>
            <ac:spMk id="2" creationId="{00000000-0000-0000-0000-000000000000}"/>
          </ac:spMkLst>
        </pc:spChg>
        <pc:spChg chg="mod">
          <ac:chgData name="Anastasia Oikonomoula - iED" userId="1cae10e2-4949-44e7-867d-cf462da92e44" providerId="ADAL" clId="{0BB24748-BDE5-4617-B417-9CA7CDF698FF}" dt="2021-12-02T10:49:36.369" v="179" actId="27636"/>
          <ac:spMkLst>
            <pc:docMk/>
            <pc:sldMk cId="505386521" sldId="292"/>
            <ac:spMk id="3" creationId="{00000000-0000-0000-0000-000000000000}"/>
          </ac:spMkLst>
        </pc:spChg>
      </pc:sldChg>
      <pc:sldChg chg="addSp modSp new mod modTransition setBg modAnim">
        <pc:chgData name="Anastasia Oikonomoula - iED" userId="1cae10e2-4949-44e7-867d-cf462da92e44" providerId="ADAL" clId="{0BB24748-BDE5-4617-B417-9CA7CDF698FF}" dt="2021-12-02T22:07:10.532" v="2484"/>
        <pc:sldMkLst>
          <pc:docMk/>
          <pc:sldMk cId="232152093" sldId="293"/>
        </pc:sldMkLst>
        <pc:spChg chg="add mod">
          <ac:chgData name="Anastasia Oikonomoula - iED" userId="1cae10e2-4949-44e7-867d-cf462da92e44" providerId="ADAL" clId="{0BB24748-BDE5-4617-B417-9CA7CDF698FF}" dt="2021-12-02T21:21:05.617" v="1245" actId="20577"/>
          <ac:spMkLst>
            <pc:docMk/>
            <pc:sldMk cId="232152093" sldId="293"/>
            <ac:spMk id="3" creationId="{0C82E044-7F5F-4D21-A67D-E6A9004AA4C1}"/>
          </ac:spMkLst>
        </pc:spChg>
        <pc:picChg chg="add mod">
          <ac:chgData name="Anastasia Oikonomoula - iED" userId="1cae10e2-4949-44e7-867d-cf462da92e44" providerId="ADAL" clId="{0BB24748-BDE5-4617-B417-9CA7CDF698FF}" dt="2021-12-02T21:05:13.665" v="1130" actId="1076"/>
          <ac:picMkLst>
            <pc:docMk/>
            <pc:sldMk cId="232152093" sldId="293"/>
            <ac:picMk id="2" creationId="{061707D6-08DA-4C06-82EA-A4E92618073B}"/>
          </ac:picMkLst>
        </pc:picChg>
      </pc:sldChg>
      <pc:sldChg chg="addSp delSp modSp new del mod ord setBg">
        <pc:chgData name="Anastasia Oikonomoula - iED" userId="1cae10e2-4949-44e7-867d-cf462da92e44" providerId="ADAL" clId="{0BB24748-BDE5-4617-B417-9CA7CDF698FF}" dt="2021-12-02T19:40:43.539" v="610" actId="2696"/>
        <pc:sldMkLst>
          <pc:docMk/>
          <pc:sldMk cId="3179662427" sldId="293"/>
        </pc:sldMkLst>
        <pc:spChg chg="del">
          <ac:chgData name="Anastasia Oikonomoula - iED" userId="1cae10e2-4949-44e7-867d-cf462da92e44" providerId="ADAL" clId="{0BB24748-BDE5-4617-B417-9CA7CDF698FF}" dt="2021-12-02T19:39:49.050" v="605" actId="478"/>
          <ac:spMkLst>
            <pc:docMk/>
            <pc:sldMk cId="3179662427" sldId="293"/>
            <ac:spMk id="2" creationId="{CB1EC71C-30A7-491B-AD54-705E51BCFBAB}"/>
          </ac:spMkLst>
        </pc:spChg>
        <pc:spChg chg="del">
          <ac:chgData name="Anastasia Oikonomoula - iED" userId="1cae10e2-4949-44e7-867d-cf462da92e44" providerId="ADAL" clId="{0BB24748-BDE5-4617-B417-9CA7CDF698FF}" dt="2021-12-02T19:39:45.735" v="604" actId="478"/>
          <ac:spMkLst>
            <pc:docMk/>
            <pc:sldMk cId="3179662427" sldId="293"/>
            <ac:spMk id="3" creationId="{B479990D-23F2-4BF0-B059-2E9E9B672FA0}"/>
          </ac:spMkLst>
        </pc:spChg>
        <pc:picChg chg="add del mod">
          <ac:chgData name="Anastasia Oikonomoula - iED" userId="1cae10e2-4949-44e7-867d-cf462da92e44" providerId="ADAL" clId="{0BB24748-BDE5-4617-B417-9CA7CDF698FF}" dt="2021-12-02T19:40:33.342" v="609" actId="478"/>
          <ac:picMkLst>
            <pc:docMk/>
            <pc:sldMk cId="3179662427" sldId="293"/>
            <ac:picMk id="5" creationId="{4EF8349A-BA7A-4D92-96D3-AB00446498FD}"/>
          </ac:picMkLst>
        </pc:picChg>
      </pc:sldChg>
      <pc:sldChg chg="addSp delSp modSp new add del mod ord">
        <pc:chgData name="Anastasia Oikonomoula - iED" userId="1cae10e2-4949-44e7-867d-cf462da92e44" providerId="ADAL" clId="{0BB24748-BDE5-4617-B417-9CA7CDF698FF}" dt="2021-12-02T19:45:09.335" v="654" actId="2696"/>
        <pc:sldMkLst>
          <pc:docMk/>
          <pc:sldMk cId="3273749711" sldId="293"/>
        </pc:sldMkLst>
        <pc:spChg chg="add del">
          <ac:chgData name="Anastasia Oikonomoula - iED" userId="1cae10e2-4949-44e7-867d-cf462da92e44" providerId="ADAL" clId="{0BB24748-BDE5-4617-B417-9CA7CDF698FF}" dt="2021-12-02T19:42:33.308" v="627" actId="478"/>
          <ac:spMkLst>
            <pc:docMk/>
            <pc:sldMk cId="3273749711" sldId="293"/>
            <ac:spMk id="2" creationId="{522B75BF-6525-42A8-888D-6B0A3CC2943F}"/>
          </ac:spMkLst>
        </pc:spChg>
        <pc:spChg chg="add del">
          <ac:chgData name="Anastasia Oikonomoula - iED" userId="1cae10e2-4949-44e7-867d-cf462da92e44" providerId="ADAL" clId="{0BB24748-BDE5-4617-B417-9CA7CDF698FF}" dt="2021-12-02T19:42:33.846" v="628" actId="478"/>
          <ac:spMkLst>
            <pc:docMk/>
            <pc:sldMk cId="3273749711" sldId="293"/>
            <ac:spMk id="3" creationId="{0E8309F1-F545-4A53-B160-E942A3258944}"/>
          </ac:spMkLst>
        </pc:spChg>
        <pc:picChg chg="add del mod">
          <ac:chgData name="Anastasia Oikonomoula - iED" userId="1cae10e2-4949-44e7-867d-cf462da92e44" providerId="ADAL" clId="{0BB24748-BDE5-4617-B417-9CA7CDF698FF}" dt="2021-12-02T19:42:32.062" v="625"/>
          <ac:picMkLst>
            <pc:docMk/>
            <pc:sldMk cId="3273749711" sldId="293"/>
            <ac:picMk id="5" creationId="{F6C8AAEE-7E7E-49E1-B7CC-E7B6B82E0B71}"/>
          </ac:picMkLst>
        </pc:picChg>
      </pc:sldChg>
      <pc:sldChg chg="delSp modSp new del mod ord">
        <pc:chgData name="Anastasia Oikonomoula - iED" userId="1cae10e2-4949-44e7-867d-cf462da92e44" providerId="ADAL" clId="{0BB24748-BDE5-4617-B417-9CA7CDF698FF}" dt="2021-12-02T17:02:39.148" v="195" actId="2696"/>
        <pc:sldMkLst>
          <pc:docMk/>
          <pc:sldMk cId="3821067933" sldId="293"/>
        </pc:sldMkLst>
        <pc:spChg chg="del mod">
          <ac:chgData name="Anastasia Oikonomoula - iED" userId="1cae10e2-4949-44e7-867d-cf462da92e44" providerId="ADAL" clId="{0BB24748-BDE5-4617-B417-9CA7CDF698FF}" dt="2021-12-02T11:32:11.047" v="192" actId="478"/>
          <ac:spMkLst>
            <pc:docMk/>
            <pc:sldMk cId="3821067933" sldId="293"/>
            <ac:spMk id="2" creationId="{25229ACC-FC3C-4008-8AD4-7366763E4DF4}"/>
          </ac:spMkLst>
        </pc:spChg>
        <pc:spChg chg="mod">
          <ac:chgData name="Anastasia Oikonomoula - iED" userId="1cae10e2-4949-44e7-867d-cf462da92e44" providerId="ADAL" clId="{0BB24748-BDE5-4617-B417-9CA7CDF698FF}" dt="2021-12-02T11:32:25.058" v="194" actId="1076"/>
          <ac:spMkLst>
            <pc:docMk/>
            <pc:sldMk cId="3821067933" sldId="293"/>
            <ac:spMk id="3" creationId="{8014DD6C-0059-4B66-8040-511CDAD7BDEE}"/>
          </ac:spMkLst>
        </pc:spChg>
      </pc:sldChg>
      <pc:sldChg chg="add del">
        <pc:chgData name="Anastasia Oikonomoula - iED" userId="1cae10e2-4949-44e7-867d-cf462da92e44" providerId="ADAL" clId="{0BB24748-BDE5-4617-B417-9CA7CDF698FF}" dt="2021-12-02T19:42:32.468" v="626" actId="2890"/>
        <pc:sldMkLst>
          <pc:docMk/>
          <pc:sldMk cId="1441065110" sldId="294"/>
        </pc:sldMkLst>
      </pc:sldChg>
      <pc:sldChg chg="addSp modSp new mod setBg">
        <pc:chgData name="Anastasia Oikonomoula - iED" userId="1cae10e2-4949-44e7-867d-cf462da92e44" providerId="ADAL" clId="{0BB24748-BDE5-4617-B417-9CA7CDF698FF}" dt="2021-12-02T21:29:42.158" v="1502" actId="1076"/>
        <pc:sldMkLst>
          <pc:docMk/>
          <pc:sldMk cId="3411487294" sldId="294"/>
        </pc:sldMkLst>
        <pc:spChg chg="add mod">
          <ac:chgData name="Anastasia Oikonomoula - iED" userId="1cae10e2-4949-44e7-867d-cf462da92e44" providerId="ADAL" clId="{0BB24748-BDE5-4617-B417-9CA7CDF698FF}" dt="2021-12-02T21:29:24.507" v="1498" actId="113"/>
          <ac:spMkLst>
            <pc:docMk/>
            <pc:sldMk cId="3411487294" sldId="294"/>
            <ac:spMk id="3" creationId="{A3702E44-BF09-464D-A8D1-E9BDEBD2A38F}"/>
          </ac:spMkLst>
        </pc:spChg>
        <pc:picChg chg="add mod">
          <ac:chgData name="Anastasia Oikonomoula - iED" userId="1cae10e2-4949-44e7-867d-cf462da92e44" providerId="ADAL" clId="{0BB24748-BDE5-4617-B417-9CA7CDF698FF}" dt="2021-12-02T21:29:42.158" v="1502" actId="1076"/>
          <ac:picMkLst>
            <pc:docMk/>
            <pc:sldMk cId="3411487294" sldId="294"/>
            <ac:picMk id="1026" creationId="{13A09111-7BCC-4FC9-8FF4-2FB8D7FF5FF8}"/>
          </ac:picMkLst>
        </pc:picChg>
      </pc:sldChg>
      <pc:sldChg chg="addSp delSp modSp add mod ord">
        <pc:chgData name="Anastasia Oikonomoula - iED" userId="1cae10e2-4949-44e7-867d-cf462da92e44" providerId="ADAL" clId="{0BB24748-BDE5-4617-B417-9CA7CDF698FF}" dt="2021-12-02T21:34:21.644" v="1549" actId="113"/>
        <pc:sldMkLst>
          <pc:docMk/>
          <pc:sldMk cId="3833756624" sldId="295"/>
        </pc:sldMkLst>
        <pc:spChg chg="mod">
          <ac:chgData name="Anastasia Oikonomoula - iED" userId="1cae10e2-4949-44e7-867d-cf462da92e44" providerId="ADAL" clId="{0BB24748-BDE5-4617-B417-9CA7CDF698FF}" dt="2021-12-02T21:34:21.644" v="1549" actId="113"/>
          <ac:spMkLst>
            <pc:docMk/>
            <pc:sldMk cId="3833756624" sldId="295"/>
            <ac:spMk id="3" creationId="{A3702E44-BF09-464D-A8D1-E9BDEBD2A38F}"/>
          </ac:spMkLst>
        </pc:spChg>
        <pc:picChg chg="del">
          <ac:chgData name="Anastasia Oikonomoula - iED" userId="1cae10e2-4949-44e7-867d-cf462da92e44" providerId="ADAL" clId="{0BB24748-BDE5-4617-B417-9CA7CDF698FF}" dt="2021-12-02T21:31:22.672" v="1529" actId="478"/>
          <ac:picMkLst>
            <pc:docMk/>
            <pc:sldMk cId="3833756624" sldId="295"/>
            <ac:picMk id="1026" creationId="{13A09111-7BCC-4FC9-8FF4-2FB8D7FF5FF8}"/>
          </ac:picMkLst>
        </pc:picChg>
        <pc:picChg chg="add mod">
          <ac:chgData name="Anastasia Oikonomoula - iED" userId="1cae10e2-4949-44e7-867d-cf462da92e44" providerId="ADAL" clId="{0BB24748-BDE5-4617-B417-9CA7CDF698FF}" dt="2021-12-02T21:34:05.456" v="1546" actId="1440"/>
          <ac:picMkLst>
            <pc:docMk/>
            <pc:sldMk cId="3833756624" sldId="295"/>
            <ac:picMk id="2050" creationId="{A1ABFDA6-8AC1-4A41-95A2-B1D126F3B51A}"/>
          </ac:picMkLst>
        </pc:picChg>
      </pc:sldChg>
      <pc:sldChg chg="addSp delSp modSp add mod ord">
        <pc:chgData name="Anastasia Oikonomoula - iED" userId="1cae10e2-4949-44e7-867d-cf462da92e44" providerId="ADAL" clId="{0BB24748-BDE5-4617-B417-9CA7CDF698FF}" dt="2021-12-02T21:42:30.591" v="1660" actId="113"/>
        <pc:sldMkLst>
          <pc:docMk/>
          <pc:sldMk cId="25496056" sldId="296"/>
        </pc:sldMkLst>
        <pc:spChg chg="del mod">
          <ac:chgData name="Anastasia Oikonomoula - iED" userId="1cae10e2-4949-44e7-867d-cf462da92e44" providerId="ADAL" clId="{0BB24748-BDE5-4617-B417-9CA7CDF698FF}" dt="2021-12-02T21:40:04.171" v="1636" actId="478"/>
          <ac:spMkLst>
            <pc:docMk/>
            <pc:sldMk cId="25496056" sldId="296"/>
            <ac:spMk id="3" creationId="{A3702E44-BF09-464D-A8D1-E9BDEBD2A38F}"/>
          </ac:spMkLst>
        </pc:spChg>
        <pc:spChg chg="add mod">
          <ac:chgData name="Anastasia Oikonomoula - iED" userId="1cae10e2-4949-44e7-867d-cf462da92e44" providerId="ADAL" clId="{0BB24748-BDE5-4617-B417-9CA7CDF698FF}" dt="2021-12-02T21:42:30.591" v="1660" actId="113"/>
          <ac:spMkLst>
            <pc:docMk/>
            <pc:sldMk cId="25496056" sldId="296"/>
            <ac:spMk id="5" creationId="{066324A1-2D9D-4FFD-9EE5-511D82E221D5}"/>
          </ac:spMkLst>
        </pc:spChg>
        <pc:picChg chg="add mod">
          <ac:chgData name="Anastasia Oikonomoula - iED" userId="1cae10e2-4949-44e7-867d-cf462da92e44" providerId="ADAL" clId="{0BB24748-BDE5-4617-B417-9CA7CDF698FF}" dt="2021-12-02T21:42:23.466" v="1659" actId="1076"/>
          <ac:picMkLst>
            <pc:docMk/>
            <pc:sldMk cId="25496056" sldId="296"/>
            <ac:picMk id="4" creationId="{768A9970-B5E1-4DC1-B7CA-49391640F1C6}"/>
          </ac:picMkLst>
        </pc:picChg>
        <pc:picChg chg="del">
          <ac:chgData name="Anastasia Oikonomoula - iED" userId="1cae10e2-4949-44e7-867d-cf462da92e44" providerId="ADAL" clId="{0BB24748-BDE5-4617-B417-9CA7CDF698FF}" dt="2021-12-02T21:41:39.330" v="1655" actId="478"/>
          <ac:picMkLst>
            <pc:docMk/>
            <pc:sldMk cId="25496056" sldId="296"/>
            <ac:picMk id="2050" creationId="{A1ABFDA6-8AC1-4A41-95A2-B1D126F3B51A}"/>
          </ac:picMkLst>
        </pc:picChg>
      </pc:sldChg>
      <pc:sldChg chg="delSp modSp add mod ord">
        <pc:chgData name="Anastasia Oikonomoula - iED" userId="1cae10e2-4949-44e7-867d-cf462da92e44" providerId="ADAL" clId="{0BB24748-BDE5-4617-B417-9CA7CDF698FF}" dt="2021-12-02T21:50:30.550" v="1817" actId="113"/>
        <pc:sldMkLst>
          <pc:docMk/>
          <pc:sldMk cId="4199962912" sldId="297"/>
        </pc:sldMkLst>
        <pc:spChg chg="mod">
          <ac:chgData name="Anastasia Oikonomoula - iED" userId="1cae10e2-4949-44e7-867d-cf462da92e44" providerId="ADAL" clId="{0BB24748-BDE5-4617-B417-9CA7CDF698FF}" dt="2021-12-02T21:50:30.550" v="1817" actId="113"/>
          <ac:spMkLst>
            <pc:docMk/>
            <pc:sldMk cId="4199962912" sldId="297"/>
            <ac:spMk id="5" creationId="{066324A1-2D9D-4FFD-9EE5-511D82E221D5}"/>
          </ac:spMkLst>
        </pc:spChg>
        <pc:picChg chg="del">
          <ac:chgData name="Anastasia Oikonomoula - iED" userId="1cae10e2-4949-44e7-867d-cf462da92e44" providerId="ADAL" clId="{0BB24748-BDE5-4617-B417-9CA7CDF698FF}" dt="2021-12-02T21:48:48.800" v="1768" actId="478"/>
          <ac:picMkLst>
            <pc:docMk/>
            <pc:sldMk cId="4199962912" sldId="297"/>
            <ac:picMk id="4" creationId="{768A9970-B5E1-4DC1-B7CA-49391640F1C6}"/>
          </ac:picMkLst>
        </pc:picChg>
      </pc:sldChg>
      <pc:sldChg chg="addSp modSp add mod ord modAnim">
        <pc:chgData name="Anastasia Oikonomoula - iED" userId="1cae10e2-4949-44e7-867d-cf462da92e44" providerId="ADAL" clId="{0BB24748-BDE5-4617-B417-9CA7CDF698FF}" dt="2021-12-03T08:47:06.201" v="2547"/>
        <pc:sldMkLst>
          <pc:docMk/>
          <pc:sldMk cId="3220912912" sldId="298"/>
        </pc:sldMkLst>
        <pc:spChg chg="mod">
          <ac:chgData name="Anastasia Oikonomoula - iED" userId="1cae10e2-4949-44e7-867d-cf462da92e44" providerId="ADAL" clId="{0BB24748-BDE5-4617-B417-9CA7CDF698FF}" dt="2021-12-02T21:52:04.345" v="1837" actId="20577"/>
          <ac:spMkLst>
            <pc:docMk/>
            <pc:sldMk cId="3220912912" sldId="298"/>
            <ac:spMk id="328" creationId="{00000000-0000-0000-0000-000000000000}"/>
          </ac:spMkLst>
        </pc:spChg>
        <pc:spChg chg="mod">
          <ac:chgData name="Anastasia Oikonomoula - iED" userId="1cae10e2-4949-44e7-867d-cf462da92e44" providerId="ADAL" clId="{0BB24748-BDE5-4617-B417-9CA7CDF698FF}" dt="2021-12-02T21:52:10.425" v="1845" actId="20577"/>
          <ac:spMkLst>
            <pc:docMk/>
            <pc:sldMk cId="3220912912" sldId="298"/>
            <ac:spMk id="330" creationId="{00000000-0000-0000-0000-000000000000}"/>
          </ac:spMkLst>
        </pc:spChg>
        <pc:spChg chg="mod">
          <ac:chgData name="Anastasia Oikonomoula - iED" userId="1cae10e2-4949-44e7-867d-cf462da92e44" providerId="ADAL" clId="{0BB24748-BDE5-4617-B417-9CA7CDF698FF}" dt="2021-12-02T21:51:52.648" v="1828" actId="20577"/>
          <ac:spMkLst>
            <pc:docMk/>
            <pc:sldMk cId="3220912912" sldId="298"/>
            <ac:spMk id="332" creationId="{00000000-0000-0000-0000-000000000000}"/>
          </ac:spMkLst>
        </pc:spChg>
        <pc:picChg chg="add mod">
          <ac:chgData name="Anastasia Oikonomoula - iED" userId="1cae10e2-4949-44e7-867d-cf462da92e44" providerId="ADAL" clId="{0BB24748-BDE5-4617-B417-9CA7CDF698FF}" dt="2021-12-03T08:46:51.595" v="2546" actId="1076"/>
          <ac:picMkLst>
            <pc:docMk/>
            <pc:sldMk cId="3220912912" sldId="298"/>
            <ac:picMk id="2" creationId="{A19BCEC2-1093-4AFA-9B33-193021D38ECD}"/>
          </ac:picMkLst>
        </pc:picChg>
      </pc:sldChg>
      <pc:sldChg chg="addSp modSp add mod ord">
        <pc:chgData name="Anastasia Oikonomoula - iED" userId="1cae10e2-4949-44e7-867d-cf462da92e44" providerId="ADAL" clId="{0BB24748-BDE5-4617-B417-9CA7CDF698FF}" dt="2021-12-02T21:57:48.008" v="1884" actId="14100"/>
        <pc:sldMkLst>
          <pc:docMk/>
          <pc:sldMk cId="1844284704" sldId="299"/>
        </pc:sldMkLst>
        <pc:spChg chg="mod">
          <ac:chgData name="Anastasia Oikonomoula - iED" userId="1cae10e2-4949-44e7-867d-cf462da92e44" providerId="ADAL" clId="{0BB24748-BDE5-4617-B417-9CA7CDF698FF}" dt="2021-12-02T21:57:36.446" v="1880" actId="20577"/>
          <ac:spMkLst>
            <pc:docMk/>
            <pc:sldMk cId="1844284704" sldId="299"/>
            <ac:spMk id="5" creationId="{066324A1-2D9D-4FFD-9EE5-511D82E221D5}"/>
          </ac:spMkLst>
        </pc:spChg>
        <pc:picChg chg="add mod">
          <ac:chgData name="Anastasia Oikonomoula - iED" userId="1cae10e2-4949-44e7-867d-cf462da92e44" providerId="ADAL" clId="{0BB24748-BDE5-4617-B417-9CA7CDF698FF}" dt="2021-12-02T21:57:48.008" v="1884" actId="14100"/>
          <ac:picMkLst>
            <pc:docMk/>
            <pc:sldMk cId="1844284704" sldId="299"/>
            <ac:picMk id="2" creationId="{A8811060-15E3-4266-A021-03B6E678B127}"/>
          </ac:picMkLst>
        </pc:picChg>
      </pc:sldChg>
      <pc:sldMasterChg chg="modSldLayout">
        <pc:chgData name="Anastasia Oikonomoula - iED" userId="1cae10e2-4949-44e7-867d-cf462da92e44" providerId="ADAL" clId="{0BB24748-BDE5-4617-B417-9CA7CDF698FF}" dt="2021-12-02T19:42:48.163" v="638"/>
        <pc:sldMasterMkLst>
          <pc:docMk/>
          <pc:sldMasterMk cId="0" sldId="2147483648"/>
        </pc:sldMasterMkLst>
        <pc:sldLayoutChg chg="addSp delSp mod setBg">
          <pc:chgData name="Anastasia Oikonomoula - iED" userId="1cae10e2-4949-44e7-867d-cf462da92e44" providerId="ADAL" clId="{0BB24748-BDE5-4617-B417-9CA7CDF698FF}" dt="2021-12-02T19:42:48.163" v="638"/>
          <pc:sldLayoutMkLst>
            <pc:docMk/>
            <pc:sldMasterMk cId="0" sldId="2147483648"/>
            <pc:sldLayoutMk cId="0" sldId="2147483662"/>
          </pc:sldLayoutMkLst>
          <pc:spChg chg="add del">
            <ac:chgData name="Anastasia Oikonomoula - iED" userId="1cae10e2-4949-44e7-867d-cf462da92e44" providerId="ADAL" clId="{0BB24748-BDE5-4617-B417-9CA7CDF698FF}" dt="2021-12-02T19:42:34.380" v="629" actId="478"/>
            <ac:spMkLst>
              <pc:docMk/>
              <pc:sldMasterMk cId="0" sldId="2147483648"/>
              <pc:sldLayoutMk cId="0" sldId="2147483662"/>
              <ac:spMk id="136" creationId="{00000000-0000-0000-0000-000000000000}"/>
            </ac:spMkLst>
          </pc:spChg>
          <pc:spChg chg="add del">
            <ac:chgData name="Anastasia Oikonomoula - iED" userId="1cae10e2-4949-44e7-867d-cf462da92e44" providerId="ADAL" clId="{0BB24748-BDE5-4617-B417-9CA7CDF698FF}" dt="2021-12-02T19:42:36.065" v="631" actId="478"/>
            <ac:spMkLst>
              <pc:docMk/>
              <pc:sldMasterMk cId="0" sldId="2147483648"/>
              <pc:sldLayoutMk cId="0" sldId="2147483662"/>
              <ac:spMk id="137" creationId="{00000000-0000-0000-0000-000000000000}"/>
            </ac:spMkLst>
          </pc:spChg>
          <pc:spChg chg="add del">
            <ac:chgData name="Anastasia Oikonomoula - iED" userId="1cae10e2-4949-44e7-867d-cf462da92e44" providerId="ADAL" clId="{0BB24748-BDE5-4617-B417-9CA7CDF698FF}" dt="2021-12-02T19:42:35.582" v="630" actId="478"/>
            <ac:spMkLst>
              <pc:docMk/>
              <pc:sldMasterMk cId="0" sldId="2147483648"/>
              <pc:sldLayoutMk cId="0" sldId="2147483662"/>
              <ac:spMk id="138"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06C8E4C-0A70-48C1-8E8A-D8F60F13197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a:extLst>
              <a:ext uri="{FF2B5EF4-FFF2-40B4-BE49-F238E27FC236}">
                <a16:creationId xmlns:a16="http://schemas.microsoft.com/office/drawing/2014/main" id="{C6F3E0ED-9747-40E4-9660-0B083646FA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218883E-6F01-41A3-8E42-87DEC3B53455}" type="datetimeFigureOut">
              <a:rPr lang="el-GR" smtClean="0"/>
              <a:t>2/12/2021</a:t>
            </a:fld>
            <a:endParaRPr lang="el-GR"/>
          </a:p>
        </p:txBody>
      </p:sp>
      <p:sp>
        <p:nvSpPr>
          <p:cNvPr id="4" name="Footer Placeholder 3">
            <a:extLst>
              <a:ext uri="{FF2B5EF4-FFF2-40B4-BE49-F238E27FC236}">
                <a16:creationId xmlns:a16="http://schemas.microsoft.com/office/drawing/2014/main" id="{3D76BF4E-A53D-4D8F-8D2C-8B6F3FE47A7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a:extLst>
              <a:ext uri="{FF2B5EF4-FFF2-40B4-BE49-F238E27FC236}">
                <a16:creationId xmlns:a16="http://schemas.microsoft.com/office/drawing/2014/main" id="{0BF657B8-4B85-4F46-8ABC-DE555A941B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2FE42D-CD7B-4EDC-A346-3509C91163EE}" type="slidenum">
              <a:rPr lang="el-GR" smtClean="0"/>
              <a:t>‹#›</a:t>
            </a:fld>
            <a:endParaRPr lang="el-GR"/>
          </a:p>
        </p:txBody>
      </p:sp>
    </p:spTree>
    <p:extLst>
      <p:ext uri="{BB962C8B-B14F-4D97-AF65-F5344CB8AC3E}">
        <p14:creationId xmlns:p14="http://schemas.microsoft.com/office/powerpoint/2010/main" val="42849482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xfrm>
            <a:off x="1143000" y="685800"/>
            <a:ext cx="4572000" cy="3429000"/>
          </a:xfrm>
          <a:prstGeom prst="rect">
            <a:avLst/>
          </a:prstGeom>
        </p:spPr>
        <p:txBody>
          <a:bodyPr/>
          <a:lstStyle/>
          <a:p>
            <a:endParaRPr/>
          </a:p>
        </p:txBody>
      </p:sp>
      <p:sp>
        <p:nvSpPr>
          <p:cNvPr id="247" name="Shape 24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4104820571"/>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Arial"/>
      </a:defRPr>
    </a:lvl1pPr>
    <a:lvl2pPr indent="228600" latinLnBrk="0">
      <a:defRPr sz="1200">
        <a:latin typeface="+mn-lt"/>
        <a:ea typeface="+mn-ea"/>
        <a:cs typeface="+mn-cs"/>
        <a:sym typeface="Arial"/>
      </a:defRPr>
    </a:lvl2pPr>
    <a:lvl3pPr indent="457200" latinLnBrk="0">
      <a:defRPr sz="1200">
        <a:latin typeface="+mn-lt"/>
        <a:ea typeface="+mn-ea"/>
        <a:cs typeface="+mn-cs"/>
        <a:sym typeface="Arial"/>
      </a:defRPr>
    </a:lvl3pPr>
    <a:lvl4pPr indent="685800" latinLnBrk="0">
      <a:defRPr sz="1200">
        <a:latin typeface="+mn-lt"/>
        <a:ea typeface="+mn-ea"/>
        <a:cs typeface="+mn-cs"/>
        <a:sym typeface="Arial"/>
      </a:defRPr>
    </a:lvl4pPr>
    <a:lvl5pPr indent="914400" latinLnBrk="0">
      <a:defRPr sz="1200">
        <a:latin typeface="+mn-lt"/>
        <a:ea typeface="+mn-ea"/>
        <a:cs typeface="+mn-cs"/>
        <a:sym typeface="Arial"/>
      </a:defRPr>
    </a:lvl5pPr>
    <a:lvl6pPr indent="1143000" latinLnBrk="0">
      <a:defRPr sz="1200">
        <a:latin typeface="+mn-lt"/>
        <a:ea typeface="+mn-ea"/>
        <a:cs typeface="+mn-cs"/>
        <a:sym typeface="Arial"/>
      </a:defRPr>
    </a:lvl6pPr>
    <a:lvl7pPr indent="1371600" latinLnBrk="0">
      <a:defRPr sz="1200">
        <a:latin typeface="+mn-lt"/>
        <a:ea typeface="+mn-ea"/>
        <a:cs typeface="+mn-cs"/>
        <a:sym typeface="Arial"/>
      </a:defRPr>
    </a:lvl7pPr>
    <a:lvl8pPr indent="1600200" latinLnBrk="0">
      <a:defRPr sz="1200">
        <a:latin typeface="+mn-lt"/>
        <a:ea typeface="+mn-ea"/>
        <a:cs typeface="+mn-cs"/>
        <a:sym typeface="Arial"/>
      </a:defRPr>
    </a:lvl8pPr>
    <a:lvl9pPr indent="1828800" latinLnBrk="0">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68825" cy="3429000"/>
          </a:xfrm>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265259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Slide">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4 Content">
    <p:spTree>
      <p:nvGrpSpPr>
        <p:cNvPr id="1" name=""/>
        <p:cNvGrpSpPr/>
        <p:nvPr/>
      </p:nvGrpSpPr>
      <p:grpSpPr>
        <a:xfrm>
          <a:off x="0" y="0"/>
          <a:ext cx="0" cy="0"/>
          <a:chOff x="0" y="0"/>
          <a:chExt cx="0" cy="0"/>
        </a:xfrm>
      </p:grpSpPr>
      <p:sp>
        <p:nvSpPr>
          <p:cNvPr id="105" name="Shape 105"/>
          <p:cNvSpPr>
            <a:spLocks noGrp="1"/>
          </p:cNvSpPr>
          <p:nvPr>
            <p:ph type="title"/>
          </p:nvPr>
        </p:nvSpPr>
        <p:spPr>
          <a:xfrm>
            <a:off x="503639" y="301680"/>
            <a:ext cx="9069122" cy="1262881"/>
          </a:xfrm>
          <a:prstGeom prst="rect">
            <a:avLst/>
          </a:prstGeom>
        </p:spPr>
        <p:txBody>
          <a:bodyPr>
            <a:normAutofit/>
          </a:bodyPr>
          <a:lstStyle/>
          <a:p>
            <a:r>
              <a:t>Text názvu</a:t>
            </a:r>
          </a:p>
        </p:txBody>
      </p:sp>
      <p:sp>
        <p:nvSpPr>
          <p:cNvPr id="106" name="Shape 106"/>
          <p:cNvSpPr>
            <a:spLocks noGrp="1"/>
          </p:cNvSpPr>
          <p:nvPr>
            <p:ph type="body" sz="quarter" idx="1"/>
          </p:nvPr>
        </p:nvSpPr>
        <p:spPr>
          <a:xfrm>
            <a:off x="503639" y="1769399"/>
            <a:ext cx="4425481" cy="2091601"/>
          </a:xfrm>
          <a:prstGeom prst="rect">
            <a:avLst/>
          </a:prstGeom>
        </p:spPr>
        <p:txBody>
          <a:bodyPr>
            <a:normAutofit/>
          </a:bodyPr>
          <a:lstStyle/>
          <a:p>
            <a:r>
              <a:t>Text úrovně 1</a:t>
            </a:r>
          </a:p>
          <a:p>
            <a:pPr lvl="1"/>
            <a:r>
              <a:t>Text úrovně 2</a:t>
            </a:r>
          </a:p>
          <a:p>
            <a:pPr lvl="2"/>
            <a:r>
              <a:t>Text úrovně 3</a:t>
            </a:r>
          </a:p>
          <a:p>
            <a:pPr lvl="3"/>
            <a:r>
              <a:t>Text úrovně 4</a:t>
            </a:r>
          </a:p>
          <a:p>
            <a:pPr lvl="4"/>
            <a:r>
              <a:t>Text úrovně 5</a:t>
            </a:r>
          </a:p>
        </p:txBody>
      </p:sp>
      <p:sp>
        <p:nvSpPr>
          <p:cNvPr id="107" name="Shape 107"/>
          <p:cNvSpPr/>
          <p:nvPr/>
        </p:nvSpPr>
        <p:spPr>
          <a:xfrm>
            <a:off x="5150520" y="1769399"/>
            <a:ext cx="4425480" cy="2091601"/>
          </a:xfrm>
          <a:prstGeom prst="rect">
            <a:avLst/>
          </a:prstGeom>
          <a:ln w="12700">
            <a:miter lim="400000"/>
          </a:ln>
        </p:spPr>
        <p:txBody>
          <a:bodyPr lIns="0" tIns="0" rIns="0" bIns="0">
            <a:normAutofit/>
          </a:bodyPr>
          <a:lstStyle/>
          <a:p>
            <a:pPr>
              <a:buSzPct val="25000"/>
              <a:buFont typeface="Helvetica"/>
              <a:buChar char="l"/>
            </a:pPr>
            <a:endParaRPr/>
          </a:p>
        </p:txBody>
      </p:sp>
      <p:sp>
        <p:nvSpPr>
          <p:cNvPr id="108" name="Shape 108"/>
          <p:cNvSpPr/>
          <p:nvPr/>
        </p:nvSpPr>
        <p:spPr>
          <a:xfrm>
            <a:off x="5150520" y="4060080"/>
            <a:ext cx="4425480" cy="2091601"/>
          </a:xfrm>
          <a:prstGeom prst="rect">
            <a:avLst/>
          </a:prstGeom>
          <a:ln w="12700">
            <a:miter lim="400000"/>
          </a:ln>
        </p:spPr>
        <p:txBody>
          <a:bodyPr lIns="0" tIns="0" rIns="0" bIns="0">
            <a:normAutofit/>
          </a:bodyPr>
          <a:lstStyle/>
          <a:p>
            <a:pPr>
              <a:buSzPct val="25000"/>
              <a:buFont typeface="Helvetica"/>
              <a:buChar char="l"/>
            </a:pPr>
            <a:endParaRPr/>
          </a:p>
        </p:txBody>
      </p:sp>
      <p:sp>
        <p:nvSpPr>
          <p:cNvPr id="109" name="Shape 109"/>
          <p:cNvSpPr>
            <a:spLocks noGrp="1"/>
          </p:cNvSpPr>
          <p:nvPr>
            <p:ph type="body" sz="quarter" idx="13"/>
          </p:nvPr>
        </p:nvSpPr>
        <p:spPr>
          <a:xfrm>
            <a:off x="503640" y="4060080"/>
            <a:ext cx="4425480" cy="2091601"/>
          </a:xfrm>
          <a:prstGeom prst="rect">
            <a:avLst/>
          </a:prstGeom>
        </p:spPr>
        <p:txBody>
          <a:bodyPr>
            <a:normAutofit/>
          </a:bodyPr>
          <a:lstStyle/>
          <a:p>
            <a:pPr>
              <a:defRPr>
                <a:latin typeface="+mn-lt"/>
                <a:ea typeface="+mn-ea"/>
                <a:cs typeface="+mn-cs"/>
                <a:sym typeface="Arial"/>
              </a:defRPr>
            </a:pPr>
            <a:endParaRPr/>
          </a:p>
        </p:txBody>
      </p:sp>
      <p:sp>
        <p:nvSpPr>
          <p:cNvPr id="110" name="Shape 11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6 Content">
    <p:spTree>
      <p:nvGrpSpPr>
        <p:cNvPr id="1" name=""/>
        <p:cNvGrpSpPr/>
        <p:nvPr/>
      </p:nvGrpSpPr>
      <p:grpSpPr>
        <a:xfrm>
          <a:off x="0" y="0"/>
          <a:ext cx="0" cy="0"/>
          <a:chOff x="0" y="0"/>
          <a:chExt cx="0" cy="0"/>
        </a:xfrm>
      </p:grpSpPr>
      <p:sp>
        <p:nvSpPr>
          <p:cNvPr id="117" name="Shape 117"/>
          <p:cNvSpPr>
            <a:spLocks noGrp="1"/>
          </p:cNvSpPr>
          <p:nvPr>
            <p:ph type="title"/>
          </p:nvPr>
        </p:nvSpPr>
        <p:spPr>
          <a:xfrm>
            <a:off x="503639" y="301680"/>
            <a:ext cx="9069122" cy="1262881"/>
          </a:xfrm>
          <a:prstGeom prst="rect">
            <a:avLst/>
          </a:prstGeom>
        </p:spPr>
        <p:txBody>
          <a:bodyPr>
            <a:normAutofit/>
          </a:bodyPr>
          <a:lstStyle/>
          <a:p>
            <a:r>
              <a:t>Text názvu</a:t>
            </a:r>
          </a:p>
        </p:txBody>
      </p:sp>
      <p:sp>
        <p:nvSpPr>
          <p:cNvPr id="118" name="Shape 118"/>
          <p:cNvSpPr>
            <a:spLocks noGrp="1"/>
          </p:cNvSpPr>
          <p:nvPr>
            <p:ph type="body" sz="quarter" idx="1"/>
          </p:nvPr>
        </p:nvSpPr>
        <p:spPr>
          <a:xfrm>
            <a:off x="503639" y="1769399"/>
            <a:ext cx="4425481" cy="2091601"/>
          </a:xfrm>
          <a:prstGeom prst="rect">
            <a:avLst/>
          </a:prstGeom>
        </p:spPr>
        <p:txBody>
          <a:bodyPr>
            <a:normAutofit/>
          </a:bodyPr>
          <a:lstStyle/>
          <a:p>
            <a:r>
              <a:t>Text úrovně 1</a:t>
            </a:r>
          </a:p>
          <a:p>
            <a:pPr lvl="1"/>
            <a:r>
              <a:t>Text úrovně 2</a:t>
            </a:r>
          </a:p>
          <a:p>
            <a:pPr lvl="2"/>
            <a:r>
              <a:t>Text úrovně 3</a:t>
            </a:r>
          </a:p>
          <a:p>
            <a:pPr lvl="3"/>
            <a:r>
              <a:t>Text úrovně 4</a:t>
            </a:r>
          </a:p>
          <a:p>
            <a:pPr lvl="4"/>
            <a:r>
              <a:t>Text úrovně 5</a:t>
            </a:r>
          </a:p>
        </p:txBody>
      </p:sp>
      <p:sp>
        <p:nvSpPr>
          <p:cNvPr id="119" name="Shape 119"/>
          <p:cNvSpPr>
            <a:spLocks noGrp="1"/>
          </p:cNvSpPr>
          <p:nvPr>
            <p:ph type="body" sz="quarter" idx="13"/>
          </p:nvPr>
        </p:nvSpPr>
        <p:spPr>
          <a:xfrm>
            <a:off x="5150520" y="1769399"/>
            <a:ext cx="4425480" cy="2091601"/>
          </a:xfrm>
          <a:prstGeom prst="rect">
            <a:avLst/>
          </a:prstGeom>
        </p:spPr>
        <p:txBody>
          <a:bodyPr>
            <a:normAutofit/>
          </a:bodyPr>
          <a:lstStyle/>
          <a:p>
            <a:pPr>
              <a:defRPr>
                <a:latin typeface="+mn-lt"/>
                <a:ea typeface="+mn-ea"/>
                <a:cs typeface="+mn-cs"/>
                <a:sym typeface="Arial"/>
              </a:defRPr>
            </a:pPr>
            <a:endParaRPr/>
          </a:p>
        </p:txBody>
      </p:sp>
      <p:pic>
        <p:nvPicPr>
          <p:cNvPr id="120" name="image2.png"/>
          <p:cNvPicPr>
            <a:picLocks noChangeAspect="1"/>
          </p:cNvPicPr>
          <p:nvPr/>
        </p:nvPicPr>
        <p:blipFill>
          <a:blip r:embed="rId2"/>
          <a:stretch>
            <a:fillRect/>
          </a:stretch>
        </p:blipFill>
        <p:spPr>
          <a:xfrm>
            <a:off x="6052320" y="4060080"/>
            <a:ext cx="2621521" cy="2091601"/>
          </a:xfrm>
          <a:prstGeom prst="rect">
            <a:avLst/>
          </a:prstGeom>
          <a:ln w="12700">
            <a:miter lim="400000"/>
          </a:ln>
        </p:spPr>
      </p:pic>
      <p:pic>
        <p:nvPicPr>
          <p:cNvPr id="121" name="image2.png"/>
          <p:cNvPicPr>
            <a:picLocks noChangeAspect="1"/>
          </p:cNvPicPr>
          <p:nvPr/>
        </p:nvPicPr>
        <p:blipFill>
          <a:blip r:embed="rId2"/>
          <a:stretch>
            <a:fillRect/>
          </a:stretch>
        </p:blipFill>
        <p:spPr>
          <a:xfrm>
            <a:off x="1405439" y="4060080"/>
            <a:ext cx="2621522" cy="2091601"/>
          </a:xfrm>
          <a:prstGeom prst="rect">
            <a:avLst/>
          </a:prstGeom>
          <a:ln w="12700">
            <a:miter lim="400000"/>
          </a:ln>
        </p:spPr>
      </p:pic>
      <p:sp>
        <p:nvSpPr>
          <p:cNvPr id="122" name="Shape 12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Slide">
    <p:spTree>
      <p:nvGrpSpPr>
        <p:cNvPr id="1" name=""/>
        <p:cNvGrpSpPr/>
        <p:nvPr/>
      </p:nvGrpSpPr>
      <p:grpSpPr>
        <a:xfrm>
          <a:off x="0" y="0"/>
          <a:ext cx="0" cy="0"/>
          <a:chOff x="0" y="0"/>
          <a:chExt cx="0" cy="0"/>
        </a:xfrm>
      </p:grpSpPr>
      <p:sp>
        <p:nvSpPr>
          <p:cNvPr id="129" name="Shape 12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136" name="Shape 136"/>
          <p:cNvSpPr>
            <a:spLocks noGrp="1"/>
          </p:cNvSpPr>
          <p:nvPr>
            <p:ph type="title"/>
          </p:nvPr>
        </p:nvSpPr>
        <p:spPr>
          <a:xfrm>
            <a:off x="503639" y="301680"/>
            <a:ext cx="9069122" cy="1262881"/>
          </a:xfrm>
          <a:prstGeom prst="rect">
            <a:avLst/>
          </a:prstGeom>
        </p:spPr>
        <p:txBody>
          <a:bodyPr>
            <a:normAutofit/>
          </a:bodyPr>
          <a:lstStyle>
            <a:lvl1pPr algn="l"/>
          </a:lstStyle>
          <a:p>
            <a:r>
              <a:t>Text názvu</a:t>
            </a:r>
          </a:p>
        </p:txBody>
      </p:sp>
      <p:sp>
        <p:nvSpPr>
          <p:cNvPr id="137" name="Shape 137"/>
          <p:cNvSpPr>
            <a:spLocks noGrp="1"/>
          </p:cNvSpPr>
          <p:nvPr>
            <p:ph type="body" idx="1"/>
          </p:nvPr>
        </p:nvSpPr>
        <p:spPr>
          <a:xfrm>
            <a:off x="503639" y="1769399"/>
            <a:ext cx="9069122" cy="4386241"/>
          </a:xfrm>
          <a:prstGeom prst="rect">
            <a:avLst/>
          </a:prstGeom>
        </p:spPr>
        <p:txBody>
          <a:bodyPr anchor="ctr">
            <a:normAutofit/>
          </a:bodyPr>
          <a:lstStyle>
            <a:lvl1pPr>
              <a:buSzTx/>
              <a:buFontTx/>
              <a:buNone/>
            </a:lvl1pPr>
            <a:lvl2pPr>
              <a:buSzTx/>
              <a:buFontTx/>
              <a:buNone/>
            </a:lvl2pPr>
            <a:lvl3pPr>
              <a:buSzTx/>
              <a:buFontTx/>
              <a:buNone/>
            </a:lvl3pPr>
            <a:lvl4pPr>
              <a:buSzTx/>
              <a:buFontTx/>
              <a:buNone/>
            </a:lvl4pPr>
            <a:lvl5pPr>
              <a:buSzTx/>
              <a:buFontTx/>
              <a:buNone/>
            </a:lvl5pPr>
          </a:lstStyle>
          <a:p>
            <a:r>
              <a:t>Text úrovně 1</a:t>
            </a:r>
          </a:p>
          <a:p>
            <a:pPr lvl="1"/>
            <a:r>
              <a:t>Text úrovně 2</a:t>
            </a:r>
          </a:p>
          <a:p>
            <a:pPr lvl="2"/>
            <a:r>
              <a:t>Text úrovně 3</a:t>
            </a:r>
          </a:p>
          <a:p>
            <a:pPr lvl="3"/>
            <a:r>
              <a:t>Text úrovně 4</a:t>
            </a:r>
          </a:p>
          <a:p>
            <a:pPr lvl="4"/>
            <a:r>
              <a:t>Text úrovně 5</a:t>
            </a:r>
          </a:p>
        </p:txBody>
      </p:sp>
      <p:sp>
        <p:nvSpPr>
          <p:cNvPr id="138" name="Shape 13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Content">
    <p:spTree>
      <p:nvGrpSpPr>
        <p:cNvPr id="1" name=""/>
        <p:cNvGrpSpPr/>
        <p:nvPr/>
      </p:nvGrpSpPr>
      <p:grpSpPr>
        <a:xfrm>
          <a:off x="0" y="0"/>
          <a:ext cx="0" cy="0"/>
          <a:chOff x="0" y="0"/>
          <a:chExt cx="0" cy="0"/>
        </a:xfrm>
      </p:grpSpPr>
      <p:sp>
        <p:nvSpPr>
          <p:cNvPr id="145" name="Shape 145"/>
          <p:cNvSpPr>
            <a:spLocks noGrp="1"/>
          </p:cNvSpPr>
          <p:nvPr>
            <p:ph type="title"/>
          </p:nvPr>
        </p:nvSpPr>
        <p:spPr>
          <a:xfrm>
            <a:off x="503639" y="301680"/>
            <a:ext cx="9069122" cy="1262881"/>
          </a:xfrm>
          <a:prstGeom prst="rect">
            <a:avLst/>
          </a:prstGeom>
        </p:spPr>
        <p:txBody>
          <a:bodyPr>
            <a:normAutofit/>
          </a:bodyPr>
          <a:lstStyle>
            <a:lvl1pPr algn="l"/>
          </a:lstStyle>
          <a:p>
            <a:r>
              <a:t>Text názvu</a:t>
            </a:r>
          </a:p>
        </p:txBody>
      </p:sp>
      <p:sp>
        <p:nvSpPr>
          <p:cNvPr id="146" name="Shape 146"/>
          <p:cNvSpPr>
            <a:spLocks noGrp="1"/>
          </p:cNvSpPr>
          <p:nvPr>
            <p:ph type="body" idx="1"/>
          </p:nvPr>
        </p:nvSpPr>
        <p:spPr>
          <a:xfrm>
            <a:off x="503639" y="1769399"/>
            <a:ext cx="9069122" cy="4385881"/>
          </a:xfrm>
          <a:prstGeom prst="rect">
            <a:avLst/>
          </a:prstGeom>
        </p:spPr>
        <p:txBody>
          <a:bodyPr>
            <a:normAutofit/>
          </a:bodyPr>
          <a:lstStyle>
            <a:lvl1pPr>
              <a:buSzTx/>
              <a:buFontTx/>
              <a:buNone/>
            </a:lvl1pPr>
            <a:lvl2pPr>
              <a:buSzTx/>
              <a:buFontTx/>
              <a:buNone/>
            </a:lvl2pPr>
            <a:lvl3pPr>
              <a:buSzTx/>
              <a:buFontTx/>
              <a:buNone/>
            </a:lvl3pPr>
            <a:lvl4pPr>
              <a:buSzTx/>
              <a:buFontTx/>
              <a:buNone/>
            </a:lvl4pPr>
            <a:lvl5pPr>
              <a:buSzTx/>
              <a:buFontTx/>
              <a:buNone/>
            </a:lvl5pPr>
          </a:lstStyle>
          <a:p>
            <a:r>
              <a:t>Text úrovně 1</a:t>
            </a:r>
          </a:p>
          <a:p>
            <a:pPr lvl="1"/>
            <a:r>
              <a:t>Text úrovně 2</a:t>
            </a:r>
          </a:p>
          <a:p>
            <a:pPr lvl="2"/>
            <a:r>
              <a:t>Text úrovně 3</a:t>
            </a:r>
          </a:p>
          <a:p>
            <a:pPr lvl="3"/>
            <a:r>
              <a:t>Text úrovně 4</a:t>
            </a:r>
          </a:p>
          <a:p>
            <a:pPr lvl="4"/>
            <a:r>
              <a:t>Text úrovně 5</a:t>
            </a:r>
          </a:p>
        </p:txBody>
      </p:sp>
      <p:sp>
        <p:nvSpPr>
          <p:cNvPr id="147" name="Shape 14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2 Content">
    <p:spTree>
      <p:nvGrpSpPr>
        <p:cNvPr id="1" name=""/>
        <p:cNvGrpSpPr/>
        <p:nvPr/>
      </p:nvGrpSpPr>
      <p:grpSpPr>
        <a:xfrm>
          <a:off x="0" y="0"/>
          <a:ext cx="0" cy="0"/>
          <a:chOff x="0" y="0"/>
          <a:chExt cx="0" cy="0"/>
        </a:xfrm>
      </p:grpSpPr>
      <p:sp>
        <p:nvSpPr>
          <p:cNvPr id="154" name="Shape 154"/>
          <p:cNvSpPr>
            <a:spLocks noGrp="1"/>
          </p:cNvSpPr>
          <p:nvPr>
            <p:ph type="title"/>
          </p:nvPr>
        </p:nvSpPr>
        <p:spPr>
          <a:xfrm>
            <a:off x="503639" y="301680"/>
            <a:ext cx="9069122" cy="1262881"/>
          </a:xfrm>
          <a:prstGeom prst="rect">
            <a:avLst/>
          </a:prstGeom>
        </p:spPr>
        <p:txBody>
          <a:bodyPr>
            <a:normAutofit/>
          </a:bodyPr>
          <a:lstStyle>
            <a:lvl1pPr algn="l"/>
          </a:lstStyle>
          <a:p>
            <a:r>
              <a:t>Text názvu</a:t>
            </a:r>
          </a:p>
        </p:txBody>
      </p:sp>
      <p:sp>
        <p:nvSpPr>
          <p:cNvPr id="155" name="Shape 155"/>
          <p:cNvSpPr>
            <a:spLocks noGrp="1"/>
          </p:cNvSpPr>
          <p:nvPr>
            <p:ph type="body" sz="half" idx="1"/>
          </p:nvPr>
        </p:nvSpPr>
        <p:spPr>
          <a:xfrm>
            <a:off x="503639" y="1769399"/>
            <a:ext cx="4425481" cy="4385881"/>
          </a:xfrm>
          <a:prstGeom prst="rect">
            <a:avLst/>
          </a:prstGeom>
        </p:spPr>
        <p:txBody>
          <a:bodyPr>
            <a:normAutofit/>
          </a:bodyPr>
          <a:lstStyle>
            <a:lvl1pPr>
              <a:buSzTx/>
              <a:buFontTx/>
              <a:buNone/>
            </a:lvl1pPr>
            <a:lvl2pPr>
              <a:buSzTx/>
              <a:buFontTx/>
              <a:buNone/>
            </a:lvl2pPr>
            <a:lvl3pPr>
              <a:buSzTx/>
              <a:buFontTx/>
              <a:buNone/>
            </a:lvl3pPr>
            <a:lvl4pPr>
              <a:buSzTx/>
              <a:buFontTx/>
              <a:buNone/>
            </a:lvl4pPr>
            <a:lvl5pPr>
              <a:buSzTx/>
              <a:buFontTx/>
              <a:buNone/>
            </a:lvl5pPr>
          </a:lstStyle>
          <a:p>
            <a:r>
              <a:t>Text úrovně 1</a:t>
            </a:r>
          </a:p>
          <a:p>
            <a:pPr lvl="1"/>
            <a:r>
              <a:t>Text úrovně 2</a:t>
            </a:r>
          </a:p>
          <a:p>
            <a:pPr lvl="2"/>
            <a:r>
              <a:t>Text úrovně 3</a:t>
            </a:r>
          </a:p>
          <a:p>
            <a:pPr lvl="3"/>
            <a:r>
              <a:t>Text úrovně 4</a:t>
            </a:r>
          </a:p>
          <a:p>
            <a:pPr lvl="4"/>
            <a:r>
              <a:t>Text úrovně 5</a:t>
            </a:r>
          </a:p>
        </p:txBody>
      </p:sp>
      <p:sp>
        <p:nvSpPr>
          <p:cNvPr id="156" name="Shape 156"/>
          <p:cNvSpPr>
            <a:spLocks noGrp="1"/>
          </p:cNvSpPr>
          <p:nvPr>
            <p:ph type="body" sz="half" idx="13"/>
          </p:nvPr>
        </p:nvSpPr>
        <p:spPr>
          <a:xfrm>
            <a:off x="5150520" y="1769399"/>
            <a:ext cx="4425480" cy="4385881"/>
          </a:xfrm>
          <a:prstGeom prst="rect">
            <a:avLst/>
          </a:prstGeom>
        </p:spPr>
        <p:txBody>
          <a:bodyPr>
            <a:normAutofit/>
          </a:bodyPr>
          <a:lstStyle/>
          <a:p>
            <a:pPr>
              <a:buSzTx/>
              <a:buFontTx/>
              <a:buNone/>
              <a:defRPr>
                <a:latin typeface="+mn-lt"/>
                <a:ea typeface="+mn-ea"/>
                <a:cs typeface="+mn-cs"/>
                <a:sym typeface="Arial"/>
              </a:defRPr>
            </a:pPr>
            <a:endParaRPr/>
          </a:p>
        </p:txBody>
      </p:sp>
      <p:sp>
        <p:nvSpPr>
          <p:cNvPr id="157" name="Shape 15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164" name="Shape 164"/>
          <p:cNvSpPr>
            <a:spLocks noGrp="1"/>
          </p:cNvSpPr>
          <p:nvPr>
            <p:ph type="title"/>
          </p:nvPr>
        </p:nvSpPr>
        <p:spPr>
          <a:xfrm>
            <a:off x="503639" y="301680"/>
            <a:ext cx="9069122" cy="1262881"/>
          </a:xfrm>
          <a:prstGeom prst="rect">
            <a:avLst/>
          </a:prstGeom>
        </p:spPr>
        <p:txBody>
          <a:bodyPr>
            <a:normAutofit/>
          </a:bodyPr>
          <a:lstStyle>
            <a:lvl1pPr algn="l"/>
          </a:lstStyle>
          <a:p>
            <a:r>
              <a:t>Text názvu</a:t>
            </a:r>
          </a:p>
        </p:txBody>
      </p:sp>
      <p:sp>
        <p:nvSpPr>
          <p:cNvPr id="165" name="Shape 16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Centered Text">
    <p:spTree>
      <p:nvGrpSpPr>
        <p:cNvPr id="1" name=""/>
        <p:cNvGrpSpPr/>
        <p:nvPr/>
      </p:nvGrpSpPr>
      <p:grpSpPr>
        <a:xfrm>
          <a:off x="0" y="0"/>
          <a:ext cx="0" cy="0"/>
          <a:chOff x="0" y="0"/>
          <a:chExt cx="0" cy="0"/>
        </a:xfrm>
      </p:grpSpPr>
      <p:sp>
        <p:nvSpPr>
          <p:cNvPr id="172" name="Shape 172"/>
          <p:cNvSpPr>
            <a:spLocks noGrp="1"/>
          </p:cNvSpPr>
          <p:nvPr>
            <p:ph type="body" idx="1"/>
          </p:nvPr>
        </p:nvSpPr>
        <p:spPr>
          <a:xfrm>
            <a:off x="503639" y="301680"/>
            <a:ext cx="9069122" cy="5853601"/>
          </a:xfrm>
          <a:prstGeom prst="rect">
            <a:avLst/>
          </a:prstGeom>
        </p:spPr>
        <p:txBody>
          <a:bodyPr anchor="ctr">
            <a:normAutofit/>
          </a:bodyPr>
          <a:lstStyle>
            <a:lvl1pPr>
              <a:buSzTx/>
              <a:buFontTx/>
              <a:buNone/>
            </a:lvl1pPr>
            <a:lvl2pPr>
              <a:buSzTx/>
              <a:buFontTx/>
              <a:buNone/>
            </a:lvl2pPr>
            <a:lvl3pPr>
              <a:buSzTx/>
              <a:buFontTx/>
              <a:buNone/>
            </a:lvl3pPr>
            <a:lvl4pPr>
              <a:buSzTx/>
              <a:buFontTx/>
              <a:buNone/>
            </a:lvl4pPr>
            <a:lvl5pPr>
              <a:buSzTx/>
              <a:buFontTx/>
              <a:buNone/>
            </a:lvl5pPr>
          </a:lstStyle>
          <a:p>
            <a:r>
              <a:t>Text úrovně 1</a:t>
            </a:r>
          </a:p>
          <a:p>
            <a:pPr lvl="1"/>
            <a:r>
              <a:t>Text úrovně 2</a:t>
            </a:r>
          </a:p>
          <a:p>
            <a:pPr lvl="2"/>
            <a:r>
              <a:t>Text úrovně 3</a:t>
            </a:r>
          </a:p>
          <a:p>
            <a:pPr lvl="3"/>
            <a:r>
              <a:t>Text úrovně 4</a:t>
            </a:r>
          </a:p>
          <a:p>
            <a:pPr lvl="4"/>
            <a:r>
              <a:t>Text úrovně 5</a:t>
            </a:r>
          </a:p>
        </p:txBody>
      </p:sp>
      <p:sp>
        <p:nvSpPr>
          <p:cNvPr id="173" name="Shape 17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2 Content and Content">
    <p:spTree>
      <p:nvGrpSpPr>
        <p:cNvPr id="1" name=""/>
        <p:cNvGrpSpPr/>
        <p:nvPr/>
      </p:nvGrpSpPr>
      <p:grpSpPr>
        <a:xfrm>
          <a:off x="0" y="0"/>
          <a:ext cx="0" cy="0"/>
          <a:chOff x="0" y="0"/>
          <a:chExt cx="0" cy="0"/>
        </a:xfrm>
      </p:grpSpPr>
      <p:sp>
        <p:nvSpPr>
          <p:cNvPr id="180" name="Shape 180"/>
          <p:cNvSpPr>
            <a:spLocks noGrp="1"/>
          </p:cNvSpPr>
          <p:nvPr>
            <p:ph type="title"/>
          </p:nvPr>
        </p:nvSpPr>
        <p:spPr>
          <a:xfrm>
            <a:off x="503639" y="301680"/>
            <a:ext cx="9069122" cy="1262881"/>
          </a:xfrm>
          <a:prstGeom prst="rect">
            <a:avLst/>
          </a:prstGeom>
        </p:spPr>
        <p:txBody>
          <a:bodyPr>
            <a:normAutofit/>
          </a:bodyPr>
          <a:lstStyle>
            <a:lvl1pPr algn="l"/>
          </a:lstStyle>
          <a:p>
            <a:r>
              <a:t>Text názvu</a:t>
            </a:r>
          </a:p>
        </p:txBody>
      </p:sp>
      <p:sp>
        <p:nvSpPr>
          <p:cNvPr id="181" name="Shape 181"/>
          <p:cNvSpPr>
            <a:spLocks noGrp="1"/>
          </p:cNvSpPr>
          <p:nvPr>
            <p:ph type="body" sz="quarter" idx="1"/>
          </p:nvPr>
        </p:nvSpPr>
        <p:spPr>
          <a:xfrm>
            <a:off x="503639" y="1769399"/>
            <a:ext cx="4425481" cy="2091601"/>
          </a:xfrm>
          <a:prstGeom prst="rect">
            <a:avLst/>
          </a:prstGeom>
        </p:spPr>
        <p:txBody>
          <a:bodyPr>
            <a:normAutofit/>
          </a:bodyPr>
          <a:lstStyle>
            <a:lvl1pPr>
              <a:buSzTx/>
              <a:buFontTx/>
              <a:buNone/>
            </a:lvl1pPr>
            <a:lvl2pPr>
              <a:buSzTx/>
              <a:buFontTx/>
              <a:buNone/>
            </a:lvl2pPr>
            <a:lvl3pPr>
              <a:buSzTx/>
              <a:buFontTx/>
              <a:buNone/>
            </a:lvl3pPr>
            <a:lvl4pPr>
              <a:buSzTx/>
              <a:buFontTx/>
              <a:buNone/>
            </a:lvl4pPr>
            <a:lvl5pPr>
              <a:buSzTx/>
              <a:buFontTx/>
              <a:buNone/>
            </a:lvl5pPr>
          </a:lstStyle>
          <a:p>
            <a:r>
              <a:t>Text úrovně 1</a:t>
            </a:r>
          </a:p>
          <a:p>
            <a:pPr lvl="1"/>
            <a:r>
              <a:t>Text úrovně 2</a:t>
            </a:r>
          </a:p>
          <a:p>
            <a:pPr lvl="2"/>
            <a:r>
              <a:t>Text úrovně 3</a:t>
            </a:r>
          </a:p>
          <a:p>
            <a:pPr lvl="3"/>
            <a:r>
              <a:t>Text úrovně 4</a:t>
            </a:r>
          </a:p>
          <a:p>
            <a:pPr lvl="4"/>
            <a:r>
              <a:t>Text úrovně 5</a:t>
            </a:r>
          </a:p>
        </p:txBody>
      </p:sp>
      <p:sp>
        <p:nvSpPr>
          <p:cNvPr id="182" name="Shape 182"/>
          <p:cNvSpPr/>
          <p:nvPr/>
        </p:nvSpPr>
        <p:spPr>
          <a:xfrm>
            <a:off x="503640" y="4060080"/>
            <a:ext cx="4425480" cy="2091601"/>
          </a:xfrm>
          <a:prstGeom prst="rect">
            <a:avLst/>
          </a:prstGeom>
          <a:ln w="12700">
            <a:miter lim="400000"/>
          </a:ln>
        </p:spPr>
        <p:txBody>
          <a:bodyPr lIns="0" tIns="0" rIns="0" bIns="0">
            <a:normAutofit/>
          </a:bodyPr>
          <a:lstStyle/>
          <a:p>
            <a:endParaRPr/>
          </a:p>
        </p:txBody>
      </p:sp>
      <p:sp>
        <p:nvSpPr>
          <p:cNvPr id="183" name="Shape 183"/>
          <p:cNvSpPr>
            <a:spLocks noGrp="1"/>
          </p:cNvSpPr>
          <p:nvPr>
            <p:ph type="body" sz="half" idx="13"/>
          </p:nvPr>
        </p:nvSpPr>
        <p:spPr>
          <a:xfrm>
            <a:off x="5150520" y="1769399"/>
            <a:ext cx="4425480" cy="4385881"/>
          </a:xfrm>
          <a:prstGeom prst="rect">
            <a:avLst/>
          </a:prstGeom>
        </p:spPr>
        <p:txBody>
          <a:bodyPr>
            <a:normAutofit/>
          </a:bodyPr>
          <a:lstStyle/>
          <a:p>
            <a:pPr>
              <a:buSzTx/>
              <a:buFontTx/>
              <a:buNone/>
              <a:defRPr>
                <a:latin typeface="+mn-lt"/>
                <a:ea typeface="+mn-ea"/>
                <a:cs typeface="+mn-cs"/>
                <a:sym typeface="Arial"/>
              </a:defRPr>
            </a:pPr>
            <a:endParaRPr/>
          </a:p>
        </p:txBody>
      </p:sp>
      <p:sp>
        <p:nvSpPr>
          <p:cNvPr id="184" name="Shape 18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Content and 2 Content">
    <p:spTree>
      <p:nvGrpSpPr>
        <p:cNvPr id="1" name=""/>
        <p:cNvGrpSpPr/>
        <p:nvPr/>
      </p:nvGrpSpPr>
      <p:grpSpPr>
        <a:xfrm>
          <a:off x="0" y="0"/>
          <a:ext cx="0" cy="0"/>
          <a:chOff x="0" y="0"/>
          <a:chExt cx="0" cy="0"/>
        </a:xfrm>
      </p:grpSpPr>
      <p:sp>
        <p:nvSpPr>
          <p:cNvPr id="191" name="Shape 191"/>
          <p:cNvSpPr>
            <a:spLocks noGrp="1"/>
          </p:cNvSpPr>
          <p:nvPr>
            <p:ph type="title"/>
          </p:nvPr>
        </p:nvSpPr>
        <p:spPr>
          <a:xfrm>
            <a:off x="503639" y="301680"/>
            <a:ext cx="9069122" cy="1262881"/>
          </a:xfrm>
          <a:prstGeom prst="rect">
            <a:avLst/>
          </a:prstGeom>
        </p:spPr>
        <p:txBody>
          <a:bodyPr>
            <a:normAutofit/>
          </a:bodyPr>
          <a:lstStyle>
            <a:lvl1pPr algn="l"/>
          </a:lstStyle>
          <a:p>
            <a:r>
              <a:t>Text názvu</a:t>
            </a:r>
          </a:p>
        </p:txBody>
      </p:sp>
      <p:sp>
        <p:nvSpPr>
          <p:cNvPr id="192" name="Shape 192"/>
          <p:cNvSpPr>
            <a:spLocks noGrp="1"/>
          </p:cNvSpPr>
          <p:nvPr>
            <p:ph type="body" sz="half" idx="1"/>
          </p:nvPr>
        </p:nvSpPr>
        <p:spPr>
          <a:xfrm>
            <a:off x="503639" y="1769399"/>
            <a:ext cx="4425481" cy="4385881"/>
          </a:xfrm>
          <a:prstGeom prst="rect">
            <a:avLst/>
          </a:prstGeom>
        </p:spPr>
        <p:txBody>
          <a:bodyPr>
            <a:normAutofit/>
          </a:bodyPr>
          <a:lstStyle>
            <a:lvl1pPr>
              <a:buSzTx/>
              <a:buFontTx/>
              <a:buNone/>
            </a:lvl1pPr>
            <a:lvl2pPr>
              <a:buSzTx/>
              <a:buFontTx/>
              <a:buNone/>
            </a:lvl2pPr>
            <a:lvl3pPr>
              <a:buSzTx/>
              <a:buFontTx/>
              <a:buNone/>
            </a:lvl3pPr>
            <a:lvl4pPr>
              <a:buSzTx/>
              <a:buFontTx/>
              <a:buNone/>
            </a:lvl4pPr>
            <a:lvl5pPr>
              <a:buSzTx/>
              <a:buFontTx/>
              <a:buNone/>
            </a:lvl5pPr>
          </a:lstStyle>
          <a:p>
            <a:r>
              <a:t>Text úrovně 1</a:t>
            </a:r>
          </a:p>
          <a:p>
            <a:pPr lvl="1"/>
            <a:r>
              <a:t>Text úrovně 2</a:t>
            </a:r>
          </a:p>
          <a:p>
            <a:pPr lvl="2"/>
            <a:r>
              <a:t>Text úrovně 3</a:t>
            </a:r>
          </a:p>
          <a:p>
            <a:pPr lvl="3"/>
            <a:r>
              <a:t>Text úrovně 4</a:t>
            </a:r>
          </a:p>
          <a:p>
            <a:pPr lvl="4"/>
            <a:r>
              <a:t>Text úrovně 5</a:t>
            </a:r>
          </a:p>
        </p:txBody>
      </p:sp>
      <p:sp>
        <p:nvSpPr>
          <p:cNvPr id="193" name="Shape 193"/>
          <p:cNvSpPr/>
          <p:nvPr/>
        </p:nvSpPr>
        <p:spPr>
          <a:xfrm>
            <a:off x="5150520" y="1769399"/>
            <a:ext cx="4425480" cy="2091601"/>
          </a:xfrm>
          <a:prstGeom prst="rect">
            <a:avLst/>
          </a:prstGeom>
          <a:ln w="12700">
            <a:miter lim="400000"/>
          </a:ln>
        </p:spPr>
        <p:txBody>
          <a:bodyPr lIns="0" tIns="0" rIns="0" bIns="0">
            <a:normAutofit/>
          </a:bodyPr>
          <a:lstStyle/>
          <a:p>
            <a:endParaRPr/>
          </a:p>
        </p:txBody>
      </p:sp>
      <p:sp>
        <p:nvSpPr>
          <p:cNvPr id="194" name="Shape 194"/>
          <p:cNvSpPr>
            <a:spLocks noGrp="1"/>
          </p:cNvSpPr>
          <p:nvPr>
            <p:ph type="body" sz="quarter" idx="13"/>
          </p:nvPr>
        </p:nvSpPr>
        <p:spPr>
          <a:xfrm>
            <a:off x="5150520" y="4060080"/>
            <a:ext cx="4425480" cy="2091601"/>
          </a:xfrm>
          <a:prstGeom prst="rect">
            <a:avLst/>
          </a:prstGeom>
        </p:spPr>
        <p:txBody>
          <a:bodyPr>
            <a:normAutofit/>
          </a:bodyPr>
          <a:lstStyle/>
          <a:p>
            <a:pPr>
              <a:buSzTx/>
              <a:buFontTx/>
              <a:buNone/>
              <a:defRPr>
                <a:latin typeface="+mn-lt"/>
                <a:ea typeface="+mn-ea"/>
                <a:cs typeface="+mn-cs"/>
                <a:sym typeface="Arial"/>
              </a:defRPr>
            </a:pPr>
            <a:endParaRPr/>
          </a:p>
        </p:txBody>
      </p:sp>
      <p:sp>
        <p:nvSpPr>
          <p:cNvPr id="195" name="Shape 19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Content">
    <p:spTree>
      <p:nvGrpSpPr>
        <p:cNvPr id="1" name=""/>
        <p:cNvGrpSpPr/>
        <p:nvPr/>
      </p:nvGrpSpPr>
      <p:grpSpPr>
        <a:xfrm>
          <a:off x="0" y="0"/>
          <a:ext cx="0" cy="0"/>
          <a:chOff x="0" y="0"/>
          <a:chExt cx="0" cy="0"/>
        </a:xfrm>
      </p:grpSpPr>
      <p:sp>
        <p:nvSpPr>
          <p:cNvPr id="27" name="Shape 27"/>
          <p:cNvSpPr>
            <a:spLocks noGrp="1"/>
          </p:cNvSpPr>
          <p:nvPr>
            <p:ph type="title"/>
          </p:nvPr>
        </p:nvSpPr>
        <p:spPr>
          <a:xfrm>
            <a:off x="503639" y="301680"/>
            <a:ext cx="9069122" cy="1262881"/>
          </a:xfrm>
          <a:prstGeom prst="rect">
            <a:avLst/>
          </a:prstGeom>
        </p:spPr>
        <p:txBody>
          <a:bodyPr>
            <a:normAutofit/>
          </a:bodyPr>
          <a:lstStyle/>
          <a:p>
            <a:r>
              <a:t>Text názvu</a:t>
            </a:r>
          </a:p>
        </p:txBody>
      </p:sp>
      <p:sp>
        <p:nvSpPr>
          <p:cNvPr id="28" name="Shape 28"/>
          <p:cNvSpPr>
            <a:spLocks noGrp="1"/>
          </p:cNvSpPr>
          <p:nvPr>
            <p:ph type="body" idx="1"/>
          </p:nvPr>
        </p:nvSpPr>
        <p:spPr>
          <a:xfrm>
            <a:off x="503639" y="1769399"/>
            <a:ext cx="9069122" cy="4385881"/>
          </a:xfrm>
          <a:prstGeom prst="rect">
            <a:avLst/>
          </a:prstGeom>
        </p:spPr>
        <p:txBody>
          <a:bodyPr>
            <a:normAutofit/>
          </a:bodyPr>
          <a:lstStyle/>
          <a:p>
            <a:r>
              <a:t>Text úrovně 1</a:t>
            </a:r>
          </a:p>
          <a:p>
            <a:pPr lvl="1"/>
            <a:r>
              <a:t>Text úrovně 2</a:t>
            </a:r>
          </a:p>
          <a:p>
            <a:pPr lvl="2"/>
            <a:r>
              <a:t>Text úrovně 3</a:t>
            </a:r>
          </a:p>
          <a:p>
            <a:pPr lvl="3"/>
            <a:r>
              <a:t>Text úrovně 4</a:t>
            </a:r>
          </a:p>
          <a:p>
            <a:pPr lvl="4"/>
            <a:r>
              <a:t>Text úrovně 5</a:t>
            </a:r>
          </a:p>
        </p:txBody>
      </p:sp>
      <p:sp>
        <p:nvSpPr>
          <p:cNvPr id="29" name="Shape 2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2 Content over Content">
    <p:spTree>
      <p:nvGrpSpPr>
        <p:cNvPr id="1" name=""/>
        <p:cNvGrpSpPr/>
        <p:nvPr/>
      </p:nvGrpSpPr>
      <p:grpSpPr>
        <a:xfrm>
          <a:off x="0" y="0"/>
          <a:ext cx="0" cy="0"/>
          <a:chOff x="0" y="0"/>
          <a:chExt cx="0" cy="0"/>
        </a:xfrm>
      </p:grpSpPr>
      <p:sp>
        <p:nvSpPr>
          <p:cNvPr id="202" name="Shape 202"/>
          <p:cNvSpPr>
            <a:spLocks noGrp="1"/>
          </p:cNvSpPr>
          <p:nvPr>
            <p:ph type="title"/>
          </p:nvPr>
        </p:nvSpPr>
        <p:spPr>
          <a:xfrm>
            <a:off x="503639" y="301680"/>
            <a:ext cx="9069122" cy="1262881"/>
          </a:xfrm>
          <a:prstGeom prst="rect">
            <a:avLst/>
          </a:prstGeom>
        </p:spPr>
        <p:txBody>
          <a:bodyPr>
            <a:normAutofit/>
          </a:bodyPr>
          <a:lstStyle>
            <a:lvl1pPr algn="l"/>
          </a:lstStyle>
          <a:p>
            <a:r>
              <a:t>Text názvu</a:t>
            </a:r>
          </a:p>
        </p:txBody>
      </p:sp>
      <p:sp>
        <p:nvSpPr>
          <p:cNvPr id="203" name="Shape 203"/>
          <p:cNvSpPr>
            <a:spLocks noGrp="1"/>
          </p:cNvSpPr>
          <p:nvPr>
            <p:ph type="body" sz="quarter" idx="1"/>
          </p:nvPr>
        </p:nvSpPr>
        <p:spPr>
          <a:xfrm>
            <a:off x="503639" y="1769399"/>
            <a:ext cx="4425481" cy="2091601"/>
          </a:xfrm>
          <a:prstGeom prst="rect">
            <a:avLst/>
          </a:prstGeom>
        </p:spPr>
        <p:txBody>
          <a:bodyPr>
            <a:normAutofit/>
          </a:bodyPr>
          <a:lstStyle>
            <a:lvl1pPr>
              <a:buSzTx/>
              <a:buFontTx/>
              <a:buNone/>
            </a:lvl1pPr>
            <a:lvl2pPr>
              <a:buSzTx/>
              <a:buFontTx/>
              <a:buNone/>
            </a:lvl2pPr>
            <a:lvl3pPr>
              <a:buSzTx/>
              <a:buFontTx/>
              <a:buNone/>
            </a:lvl3pPr>
            <a:lvl4pPr>
              <a:buSzTx/>
              <a:buFontTx/>
              <a:buNone/>
            </a:lvl4pPr>
            <a:lvl5pPr>
              <a:buSzTx/>
              <a:buFontTx/>
              <a:buNone/>
            </a:lvl5pPr>
          </a:lstStyle>
          <a:p>
            <a:r>
              <a:t>Text úrovně 1</a:t>
            </a:r>
          </a:p>
          <a:p>
            <a:pPr lvl="1"/>
            <a:r>
              <a:t>Text úrovně 2</a:t>
            </a:r>
          </a:p>
          <a:p>
            <a:pPr lvl="2"/>
            <a:r>
              <a:t>Text úrovně 3</a:t>
            </a:r>
          </a:p>
          <a:p>
            <a:pPr lvl="3"/>
            <a:r>
              <a:t>Text úrovně 4</a:t>
            </a:r>
          </a:p>
          <a:p>
            <a:pPr lvl="4"/>
            <a:r>
              <a:t>Text úrovně 5</a:t>
            </a:r>
          </a:p>
        </p:txBody>
      </p:sp>
      <p:sp>
        <p:nvSpPr>
          <p:cNvPr id="204" name="Shape 204"/>
          <p:cNvSpPr/>
          <p:nvPr/>
        </p:nvSpPr>
        <p:spPr>
          <a:xfrm>
            <a:off x="5150520" y="1769399"/>
            <a:ext cx="4425480" cy="2091601"/>
          </a:xfrm>
          <a:prstGeom prst="rect">
            <a:avLst/>
          </a:prstGeom>
          <a:ln w="12700">
            <a:miter lim="400000"/>
          </a:ln>
        </p:spPr>
        <p:txBody>
          <a:bodyPr lIns="0" tIns="0" rIns="0" bIns="0">
            <a:normAutofit/>
          </a:bodyPr>
          <a:lstStyle/>
          <a:p>
            <a:endParaRPr/>
          </a:p>
        </p:txBody>
      </p:sp>
      <p:sp>
        <p:nvSpPr>
          <p:cNvPr id="205" name="Shape 205"/>
          <p:cNvSpPr>
            <a:spLocks noGrp="1"/>
          </p:cNvSpPr>
          <p:nvPr>
            <p:ph type="body" sz="half" idx="13"/>
          </p:nvPr>
        </p:nvSpPr>
        <p:spPr>
          <a:xfrm>
            <a:off x="503640" y="4060080"/>
            <a:ext cx="9068760" cy="2091601"/>
          </a:xfrm>
          <a:prstGeom prst="rect">
            <a:avLst/>
          </a:prstGeom>
        </p:spPr>
        <p:txBody>
          <a:bodyPr>
            <a:normAutofit/>
          </a:bodyPr>
          <a:lstStyle/>
          <a:p>
            <a:pPr>
              <a:buSzTx/>
              <a:buFontTx/>
              <a:buNone/>
              <a:defRPr>
                <a:latin typeface="+mn-lt"/>
                <a:ea typeface="+mn-ea"/>
                <a:cs typeface="+mn-cs"/>
                <a:sym typeface="Arial"/>
              </a:defRPr>
            </a:pPr>
            <a:endParaRPr/>
          </a:p>
        </p:txBody>
      </p:sp>
      <p:sp>
        <p:nvSpPr>
          <p:cNvPr id="206" name="Shape 20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le, Content over Content">
    <p:spTree>
      <p:nvGrpSpPr>
        <p:cNvPr id="1" name=""/>
        <p:cNvGrpSpPr/>
        <p:nvPr/>
      </p:nvGrpSpPr>
      <p:grpSpPr>
        <a:xfrm>
          <a:off x="0" y="0"/>
          <a:ext cx="0" cy="0"/>
          <a:chOff x="0" y="0"/>
          <a:chExt cx="0" cy="0"/>
        </a:xfrm>
      </p:grpSpPr>
      <p:sp>
        <p:nvSpPr>
          <p:cNvPr id="213" name="Shape 213"/>
          <p:cNvSpPr>
            <a:spLocks noGrp="1"/>
          </p:cNvSpPr>
          <p:nvPr>
            <p:ph type="title"/>
          </p:nvPr>
        </p:nvSpPr>
        <p:spPr>
          <a:xfrm>
            <a:off x="503639" y="301680"/>
            <a:ext cx="9069122" cy="1262881"/>
          </a:xfrm>
          <a:prstGeom prst="rect">
            <a:avLst/>
          </a:prstGeom>
        </p:spPr>
        <p:txBody>
          <a:bodyPr>
            <a:normAutofit/>
          </a:bodyPr>
          <a:lstStyle>
            <a:lvl1pPr algn="l"/>
          </a:lstStyle>
          <a:p>
            <a:r>
              <a:t>Text názvu</a:t>
            </a:r>
          </a:p>
        </p:txBody>
      </p:sp>
      <p:sp>
        <p:nvSpPr>
          <p:cNvPr id="214" name="Shape 214"/>
          <p:cNvSpPr>
            <a:spLocks noGrp="1"/>
          </p:cNvSpPr>
          <p:nvPr>
            <p:ph type="body" sz="half" idx="1"/>
          </p:nvPr>
        </p:nvSpPr>
        <p:spPr>
          <a:xfrm>
            <a:off x="503639" y="1769399"/>
            <a:ext cx="9069122" cy="2091601"/>
          </a:xfrm>
          <a:prstGeom prst="rect">
            <a:avLst/>
          </a:prstGeom>
        </p:spPr>
        <p:txBody>
          <a:bodyPr>
            <a:normAutofit/>
          </a:bodyPr>
          <a:lstStyle>
            <a:lvl1pPr>
              <a:buSzTx/>
              <a:buFontTx/>
              <a:buNone/>
            </a:lvl1pPr>
            <a:lvl2pPr>
              <a:buSzTx/>
              <a:buFontTx/>
              <a:buNone/>
            </a:lvl2pPr>
            <a:lvl3pPr>
              <a:buSzTx/>
              <a:buFontTx/>
              <a:buNone/>
            </a:lvl3pPr>
            <a:lvl4pPr>
              <a:buSzTx/>
              <a:buFontTx/>
              <a:buNone/>
            </a:lvl4pPr>
            <a:lvl5pPr>
              <a:buSzTx/>
              <a:buFontTx/>
              <a:buNone/>
            </a:lvl5pPr>
          </a:lstStyle>
          <a:p>
            <a:r>
              <a:t>Text úrovně 1</a:t>
            </a:r>
          </a:p>
          <a:p>
            <a:pPr lvl="1"/>
            <a:r>
              <a:t>Text úrovně 2</a:t>
            </a:r>
          </a:p>
          <a:p>
            <a:pPr lvl="2"/>
            <a:r>
              <a:t>Text úrovně 3</a:t>
            </a:r>
          </a:p>
          <a:p>
            <a:pPr lvl="3"/>
            <a:r>
              <a:t>Text úrovně 4</a:t>
            </a:r>
          </a:p>
          <a:p>
            <a:pPr lvl="4"/>
            <a:r>
              <a:t>Text úrovně 5</a:t>
            </a:r>
          </a:p>
        </p:txBody>
      </p:sp>
      <p:sp>
        <p:nvSpPr>
          <p:cNvPr id="215" name="Shape 215"/>
          <p:cNvSpPr>
            <a:spLocks noGrp="1"/>
          </p:cNvSpPr>
          <p:nvPr>
            <p:ph type="body" sz="half" idx="13"/>
          </p:nvPr>
        </p:nvSpPr>
        <p:spPr>
          <a:xfrm>
            <a:off x="503639" y="4060080"/>
            <a:ext cx="9069122" cy="2091601"/>
          </a:xfrm>
          <a:prstGeom prst="rect">
            <a:avLst/>
          </a:prstGeom>
        </p:spPr>
        <p:txBody>
          <a:bodyPr>
            <a:normAutofit/>
          </a:bodyPr>
          <a:lstStyle/>
          <a:p>
            <a:pPr>
              <a:buSzTx/>
              <a:buFontTx/>
              <a:buNone/>
              <a:defRPr>
                <a:latin typeface="+mn-lt"/>
                <a:ea typeface="+mn-ea"/>
                <a:cs typeface="+mn-cs"/>
                <a:sym typeface="Arial"/>
              </a:defRPr>
            </a:pPr>
            <a:endParaRPr/>
          </a:p>
        </p:txBody>
      </p:sp>
      <p:sp>
        <p:nvSpPr>
          <p:cNvPr id="216" name="Shape 21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4 Content">
    <p:spTree>
      <p:nvGrpSpPr>
        <p:cNvPr id="1" name=""/>
        <p:cNvGrpSpPr/>
        <p:nvPr/>
      </p:nvGrpSpPr>
      <p:grpSpPr>
        <a:xfrm>
          <a:off x="0" y="0"/>
          <a:ext cx="0" cy="0"/>
          <a:chOff x="0" y="0"/>
          <a:chExt cx="0" cy="0"/>
        </a:xfrm>
      </p:grpSpPr>
      <p:sp>
        <p:nvSpPr>
          <p:cNvPr id="223" name="Shape 223"/>
          <p:cNvSpPr>
            <a:spLocks noGrp="1"/>
          </p:cNvSpPr>
          <p:nvPr>
            <p:ph type="title"/>
          </p:nvPr>
        </p:nvSpPr>
        <p:spPr>
          <a:xfrm>
            <a:off x="503639" y="301680"/>
            <a:ext cx="9069122" cy="1262881"/>
          </a:xfrm>
          <a:prstGeom prst="rect">
            <a:avLst/>
          </a:prstGeom>
        </p:spPr>
        <p:txBody>
          <a:bodyPr>
            <a:normAutofit/>
          </a:bodyPr>
          <a:lstStyle>
            <a:lvl1pPr algn="l"/>
          </a:lstStyle>
          <a:p>
            <a:r>
              <a:t>Text názvu</a:t>
            </a:r>
          </a:p>
        </p:txBody>
      </p:sp>
      <p:sp>
        <p:nvSpPr>
          <p:cNvPr id="224" name="Shape 224"/>
          <p:cNvSpPr>
            <a:spLocks noGrp="1"/>
          </p:cNvSpPr>
          <p:nvPr>
            <p:ph type="body" sz="quarter" idx="1"/>
          </p:nvPr>
        </p:nvSpPr>
        <p:spPr>
          <a:xfrm>
            <a:off x="503639" y="1769399"/>
            <a:ext cx="4425481" cy="2091601"/>
          </a:xfrm>
          <a:prstGeom prst="rect">
            <a:avLst/>
          </a:prstGeom>
        </p:spPr>
        <p:txBody>
          <a:bodyPr>
            <a:normAutofit/>
          </a:bodyPr>
          <a:lstStyle>
            <a:lvl1pPr>
              <a:buSzTx/>
              <a:buFontTx/>
              <a:buNone/>
            </a:lvl1pPr>
            <a:lvl2pPr>
              <a:buSzTx/>
              <a:buFontTx/>
              <a:buNone/>
            </a:lvl2pPr>
            <a:lvl3pPr>
              <a:buSzTx/>
              <a:buFontTx/>
              <a:buNone/>
            </a:lvl3pPr>
            <a:lvl4pPr>
              <a:buSzTx/>
              <a:buFontTx/>
              <a:buNone/>
            </a:lvl4pPr>
            <a:lvl5pPr>
              <a:buSzTx/>
              <a:buFontTx/>
              <a:buNone/>
            </a:lvl5pPr>
          </a:lstStyle>
          <a:p>
            <a:r>
              <a:t>Text úrovně 1</a:t>
            </a:r>
          </a:p>
          <a:p>
            <a:pPr lvl="1"/>
            <a:r>
              <a:t>Text úrovně 2</a:t>
            </a:r>
          </a:p>
          <a:p>
            <a:pPr lvl="2"/>
            <a:r>
              <a:t>Text úrovně 3</a:t>
            </a:r>
          </a:p>
          <a:p>
            <a:pPr lvl="3"/>
            <a:r>
              <a:t>Text úrovně 4</a:t>
            </a:r>
          </a:p>
          <a:p>
            <a:pPr lvl="4"/>
            <a:r>
              <a:t>Text úrovně 5</a:t>
            </a:r>
          </a:p>
        </p:txBody>
      </p:sp>
      <p:sp>
        <p:nvSpPr>
          <p:cNvPr id="225" name="Shape 225"/>
          <p:cNvSpPr/>
          <p:nvPr/>
        </p:nvSpPr>
        <p:spPr>
          <a:xfrm>
            <a:off x="5150520" y="1769399"/>
            <a:ext cx="4425480" cy="2091601"/>
          </a:xfrm>
          <a:prstGeom prst="rect">
            <a:avLst/>
          </a:prstGeom>
          <a:ln w="12700">
            <a:miter lim="400000"/>
          </a:ln>
        </p:spPr>
        <p:txBody>
          <a:bodyPr lIns="0" tIns="0" rIns="0" bIns="0">
            <a:normAutofit/>
          </a:bodyPr>
          <a:lstStyle/>
          <a:p>
            <a:endParaRPr/>
          </a:p>
        </p:txBody>
      </p:sp>
      <p:sp>
        <p:nvSpPr>
          <p:cNvPr id="226" name="Shape 226"/>
          <p:cNvSpPr/>
          <p:nvPr/>
        </p:nvSpPr>
        <p:spPr>
          <a:xfrm>
            <a:off x="5150520" y="4060080"/>
            <a:ext cx="4425480" cy="2091601"/>
          </a:xfrm>
          <a:prstGeom prst="rect">
            <a:avLst/>
          </a:prstGeom>
          <a:ln w="12700">
            <a:miter lim="400000"/>
          </a:ln>
        </p:spPr>
        <p:txBody>
          <a:bodyPr lIns="0" tIns="0" rIns="0" bIns="0">
            <a:normAutofit/>
          </a:bodyPr>
          <a:lstStyle/>
          <a:p>
            <a:endParaRPr/>
          </a:p>
        </p:txBody>
      </p:sp>
      <p:sp>
        <p:nvSpPr>
          <p:cNvPr id="227" name="Shape 227"/>
          <p:cNvSpPr>
            <a:spLocks noGrp="1"/>
          </p:cNvSpPr>
          <p:nvPr>
            <p:ph type="body" sz="quarter" idx="13"/>
          </p:nvPr>
        </p:nvSpPr>
        <p:spPr>
          <a:xfrm>
            <a:off x="503640" y="4060080"/>
            <a:ext cx="4425480" cy="2091601"/>
          </a:xfrm>
          <a:prstGeom prst="rect">
            <a:avLst/>
          </a:prstGeom>
        </p:spPr>
        <p:txBody>
          <a:bodyPr>
            <a:normAutofit/>
          </a:bodyPr>
          <a:lstStyle/>
          <a:p>
            <a:pPr>
              <a:buSzTx/>
              <a:buFontTx/>
              <a:buNone/>
              <a:defRPr>
                <a:latin typeface="+mn-lt"/>
                <a:ea typeface="+mn-ea"/>
                <a:cs typeface="+mn-cs"/>
                <a:sym typeface="Arial"/>
              </a:defRPr>
            </a:pPr>
            <a:endParaRPr/>
          </a:p>
        </p:txBody>
      </p:sp>
      <p:sp>
        <p:nvSpPr>
          <p:cNvPr id="228" name="Shape 22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6 Content">
    <p:spTree>
      <p:nvGrpSpPr>
        <p:cNvPr id="1" name=""/>
        <p:cNvGrpSpPr/>
        <p:nvPr/>
      </p:nvGrpSpPr>
      <p:grpSpPr>
        <a:xfrm>
          <a:off x="0" y="0"/>
          <a:ext cx="0" cy="0"/>
          <a:chOff x="0" y="0"/>
          <a:chExt cx="0" cy="0"/>
        </a:xfrm>
      </p:grpSpPr>
      <p:sp>
        <p:nvSpPr>
          <p:cNvPr id="235" name="Shape 235"/>
          <p:cNvSpPr>
            <a:spLocks noGrp="1"/>
          </p:cNvSpPr>
          <p:nvPr>
            <p:ph type="title"/>
          </p:nvPr>
        </p:nvSpPr>
        <p:spPr>
          <a:xfrm>
            <a:off x="503639" y="301680"/>
            <a:ext cx="9069122" cy="1262881"/>
          </a:xfrm>
          <a:prstGeom prst="rect">
            <a:avLst/>
          </a:prstGeom>
        </p:spPr>
        <p:txBody>
          <a:bodyPr>
            <a:normAutofit/>
          </a:bodyPr>
          <a:lstStyle>
            <a:lvl1pPr algn="l"/>
          </a:lstStyle>
          <a:p>
            <a:r>
              <a:t>Text názvu</a:t>
            </a:r>
          </a:p>
        </p:txBody>
      </p:sp>
      <p:sp>
        <p:nvSpPr>
          <p:cNvPr id="236" name="Shape 236"/>
          <p:cNvSpPr>
            <a:spLocks noGrp="1"/>
          </p:cNvSpPr>
          <p:nvPr>
            <p:ph type="body" sz="quarter" idx="1"/>
          </p:nvPr>
        </p:nvSpPr>
        <p:spPr>
          <a:xfrm>
            <a:off x="503639" y="1769399"/>
            <a:ext cx="4425481" cy="2091601"/>
          </a:xfrm>
          <a:prstGeom prst="rect">
            <a:avLst/>
          </a:prstGeom>
        </p:spPr>
        <p:txBody>
          <a:bodyPr>
            <a:normAutofit/>
          </a:bodyPr>
          <a:lstStyle>
            <a:lvl1pPr>
              <a:buSzTx/>
              <a:buFontTx/>
              <a:buNone/>
            </a:lvl1pPr>
            <a:lvl2pPr>
              <a:buSzTx/>
              <a:buFontTx/>
              <a:buNone/>
            </a:lvl2pPr>
            <a:lvl3pPr>
              <a:buSzTx/>
              <a:buFontTx/>
              <a:buNone/>
            </a:lvl3pPr>
            <a:lvl4pPr>
              <a:buSzTx/>
              <a:buFontTx/>
              <a:buNone/>
            </a:lvl4pPr>
            <a:lvl5pPr>
              <a:buSzTx/>
              <a:buFontTx/>
              <a:buNone/>
            </a:lvl5pPr>
          </a:lstStyle>
          <a:p>
            <a:r>
              <a:t>Text úrovně 1</a:t>
            </a:r>
          </a:p>
          <a:p>
            <a:pPr lvl="1"/>
            <a:r>
              <a:t>Text úrovně 2</a:t>
            </a:r>
          </a:p>
          <a:p>
            <a:pPr lvl="2"/>
            <a:r>
              <a:t>Text úrovně 3</a:t>
            </a:r>
          </a:p>
          <a:p>
            <a:pPr lvl="3"/>
            <a:r>
              <a:t>Text úrovně 4</a:t>
            </a:r>
          </a:p>
          <a:p>
            <a:pPr lvl="4"/>
            <a:r>
              <a:t>Text úrovně 5</a:t>
            </a:r>
          </a:p>
        </p:txBody>
      </p:sp>
      <p:sp>
        <p:nvSpPr>
          <p:cNvPr id="237" name="Shape 237"/>
          <p:cNvSpPr>
            <a:spLocks noGrp="1"/>
          </p:cNvSpPr>
          <p:nvPr>
            <p:ph type="body" sz="quarter" idx="13"/>
          </p:nvPr>
        </p:nvSpPr>
        <p:spPr>
          <a:xfrm>
            <a:off x="5150520" y="1769399"/>
            <a:ext cx="4425480" cy="2091601"/>
          </a:xfrm>
          <a:prstGeom prst="rect">
            <a:avLst/>
          </a:prstGeom>
        </p:spPr>
        <p:txBody>
          <a:bodyPr>
            <a:normAutofit/>
          </a:bodyPr>
          <a:lstStyle/>
          <a:p>
            <a:pPr>
              <a:buSzTx/>
              <a:buFontTx/>
              <a:buNone/>
              <a:defRPr>
                <a:latin typeface="+mn-lt"/>
                <a:ea typeface="+mn-ea"/>
                <a:cs typeface="+mn-cs"/>
                <a:sym typeface="Arial"/>
              </a:defRPr>
            </a:pPr>
            <a:endParaRPr/>
          </a:p>
        </p:txBody>
      </p:sp>
      <p:pic>
        <p:nvPicPr>
          <p:cNvPr id="238" name="image2.png"/>
          <p:cNvPicPr>
            <a:picLocks noChangeAspect="1"/>
          </p:cNvPicPr>
          <p:nvPr/>
        </p:nvPicPr>
        <p:blipFill>
          <a:blip r:embed="rId2"/>
          <a:stretch>
            <a:fillRect/>
          </a:stretch>
        </p:blipFill>
        <p:spPr>
          <a:xfrm>
            <a:off x="6052320" y="4060080"/>
            <a:ext cx="2621521" cy="2091601"/>
          </a:xfrm>
          <a:prstGeom prst="rect">
            <a:avLst/>
          </a:prstGeom>
          <a:ln w="12700">
            <a:miter lim="400000"/>
          </a:ln>
        </p:spPr>
      </p:pic>
      <p:pic>
        <p:nvPicPr>
          <p:cNvPr id="239" name="image2.png"/>
          <p:cNvPicPr>
            <a:picLocks noChangeAspect="1"/>
          </p:cNvPicPr>
          <p:nvPr/>
        </p:nvPicPr>
        <p:blipFill>
          <a:blip r:embed="rId2"/>
          <a:stretch>
            <a:fillRect/>
          </a:stretch>
        </p:blipFill>
        <p:spPr>
          <a:xfrm>
            <a:off x="1405439" y="4060080"/>
            <a:ext cx="2621522" cy="2091601"/>
          </a:xfrm>
          <a:prstGeom prst="rect">
            <a:avLst/>
          </a:prstGeom>
          <a:ln w="12700">
            <a:miter lim="400000"/>
          </a:ln>
        </p:spPr>
      </p:pic>
      <p:sp>
        <p:nvSpPr>
          <p:cNvPr id="240" name="Shape 24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2 Content">
    <p:spTree>
      <p:nvGrpSpPr>
        <p:cNvPr id="1" name=""/>
        <p:cNvGrpSpPr/>
        <p:nvPr/>
      </p:nvGrpSpPr>
      <p:grpSpPr>
        <a:xfrm>
          <a:off x="0" y="0"/>
          <a:ext cx="0" cy="0"/>
          <a:chOff x="0" y="0"/>
          <a:chExt cx="0" cy="0"/>
        </a:xfrm>
      </p:grpSpPr>
      <p:sp>
        <p:nvSpPr>
          <p:cNvPr id="36" name="Shape 36"/>
          <p:cNvSpPr>
            <a:spLocks noGrp="1"/>
          </p:cNvSpPr>
          <p:nvPr>
            <p:ph type="title"/>
          </p:nvPr>
        </p:nvSpPr>
        <p:spPr>
          <a:xfrm>
            <a:off x="503639" y="301680"/>
            <a:ext cx="9069122" cy="1262881"/>
          </a:xfrm>
          <a:prstGeom prst="rect">
            <a:avLst/>
          </a:prstGeom>
        </p:spPr>
        <p:txBody>
          <a:bodyPr>
            <a:normAutofit/>
          </a:bodyPr>
          <a:lstStyle/>
          <a:p>
            <a:r>
              <a:t>Text názvu</a:t>
            </a:r>
          </a:p>
        </p:txBody>
      </p:sp>
      <p:sp>
        <p:nvSpPr>
          <p:cNvPr id="37" name="Shape 37"/>
          <p:cNvSpPr>
            <a:spLocks noGrp="1"/>
          </p:cNvSpPr>
          <p:nvPr>
            <p:ph type="body" sz="half" idx="1"/>
          </p:nvPr>
        </p:nvSpPr>
        <p:spPr>
          <a:xfrm>
            <a:off x="503639" y="1769399"/>
            <a:ext cx="4425481" cy="4385881"/>
          </a:xfrm>
          <a:prstGeom prst="rect">
            <a:avLst/>
          </a:prstGeom>
        </p:spPr>
        <p:txBody>
          <a:bodyPr>
            <a:normAutofit/>
          </a:bodyPr>
          <a:lstStyle/>
          <a:p>
            <a:r>
              <a:t>Text úrovně 1</a:t>
            </a:r>
          </a:p>
          <a:p>
            <a:pPr lvl="1"/>
            <a:r>
              <a:t>Text úrovně 2</a:t>
            </a:r>
          </a:p>
          <a:p>
            <a:pPr lvl="2"/>
            <a:r>
              <a:t>Text úrovně 3</a:t>
            </a:r>
          </a:p>
          <a:p>
            <a:pPr lvl="3"/>
            <a:r>
              <a:t>Text úrovně 4</a:t>
            </a:r>
          </a:p>
          <a:p>
            <a:pPr lvl="4"/>
            <a:r>
              <a:t>Text úrovně 5</a:t>
            </a:r>
          </a:p>
        </p:txBody>
      </p:sp>
      <p:sp>
        <p:nvSpPr>
          <p:cNvPr id="38" name="Shape 38"/>
          <p:cNvSpPr>
            <a:spLocks noGrp="1"/>
          </p:cNvSpPr>
          <p:nvPr>
            <p:ph type="body" sz="half" idx="13"/>
          </p:nvPr>
        </p:nvSpPr>
        <p:spPr>
          <a:xfrm>
            <a:off x="5150520" y="1769399"/>
            <a:ext cx="4425480" cy="4385881"/>
          </a:xfrm>
          <a:prstGeom prst="rect">
            <a:avLst/>
          </a:prstGeom>
        </p:spPr>
        <p:txBody>
          <a:bodyPr>
            <a:normAutofit/>
          </a:bodyPr>
          <a:lstStyle/>
          <a:p>
            <a:pPr>
              <a:defRPr>
                <a:latin typeface="+mn-lt"/>
                <a:ea typeface="+mn-ea"/>
                <a:cs typeface="+mn-cs"/>
                <a:sym typeface="Arial"/>
              </a:defRPr>
            </a:pPr>
            <a:endParaRPr/>
          </a:p>
        </p:txBody>
      </p:sp>
      <p:sp>
        <p:nvSpPr>
          <p:cNvPr id="39" name="Shape 3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46" name="Shape 46"/>
          <p:cNvSpPr>
            <a:spLocks noGrp="1"/>
          </p:cNvSpPr>
          <p:nvPr>
            <p:ph type="title"/>
          </p:nvPr>
        </p:nvSpPr>
        <p:spPr>
          <a:xfrm>
            <a:off x="503639" y="301680"/>
            <a:ext cx="9069122" cy="1262881"/>
          </a:xfrm>
          <a:prstGeom prst="rect">
            <a:avLst/>
          </a:prstGeom>
        </p:spPr>
        <p:txBody>
          <a:bodyPr>
            <a:normAutofit/>
          </a:bodyPr>
          <a:lstStyle/>
          <a:p>
            <a:r>
              <a:t>Text názvu</a:t>
            </a:r>
          </a:p>
        </p:txBody>
      </p:sp>
      <p:sp>
        <p:nvSpPr>
          <p:cNvPr id="47" name="Shape 4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entered Text">
    <p:spTree>
      <p:nvGrpSpPr>
        <p:cNvPr id="1" name=""/>
        <p:cNvGrpSpPr/>
        <p:nvPr/>
      </p:nvGrpSpPr>
      <p:grpSpPr>
        <a:xfrm>
          <a:off x="0" y="0"/>
          <a:ext cx="0" cy="0"/>
          <a:chOff x="0" y="0"/>
          <a:chExt cx="0" cy="0"/>
        </a:xfrm>
      </p:grpSpPr>
      <p:sp>
        <p:nvSpPr>
          <p:cNvPr id="54" name="Shape 54"/>
          <p:cNvSpPr>
            <a:spLocks noGrp="1"/>
          </p:cNvSpPr>
          <p:nvPr>
            <p:ph type="body" idx="1"/>
          </p:nvPr>
        </p:nvSpPr>
        <p:spPr>
          <a:xfrm>
            <a:off x="503639" y="301680"/>
            <a:ext cx="9069122" cy="5853601"/>
          </a:xfrm>
          <a:prstGeom prst="rect">
            <a:avLst/>
          </a:prstGeom>
        </p:spPr>
        <p:txBody>
          <a:bodyPr anchor="ctr">
            <a:normAutofit/>
          </a:bodyPr>
          <a:lstStyle/>
          <a:p>
            <a:r>
              <a:t>Text úrovně 1</a:t>
            </a:r>
          </a:p>
          <a:p>
            <a:pPr lvl="1"/>
            <a:r>
              <a:t>Text úrovně 2</a:t>
            </a:r>
          </a:p>
          <a:p>
            <a:pPr lvl="2"/>
            <a:r>
              <a:t>Text úrovně 3</a:t>
            </a:r>
          </a:p>
          <a:p>
            <a:pPr lvl="3"/>
            <a:r>
              <a:t>Text úrovně 4</a:t>
            </a:r>
          </a:p>
          <a:p>
            <a:pPr lvl="4"/>
            <a:r>
              <a:t>Text úrovně 5</a:t>
            </a:r>
          </a:p>
        </p:txBody>
      </p:sp>
      <p:sp>
        <p:nvSpPr>
          <p:cNvPr id="55" name="Shape 5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2 Content and Content">
    <p:spTree>
      <p:nvGrpSpPr>
        <p:cNvPr id="1" name=""/>
        <p:cNvGrpSpPr/>
        <p:nvPr/>
      </p:nvGrpSpPr>
      <p:grpSpPr>
        <a:xfrm>
          <a:off x="0" y="0"/>
          <a:ext cx="0" cy="0"/>
          <a:chOff x="0" y="0"/>
          <a:chExt cx="0" cy="0"/>
        </a:xfrm>
      </p:grpSpPr>
      <p:sp>
        <p:nvSpPr>
          <p:cNvPr id="62" name="Shape 62"/>
          <p:cNvSpPr>
            <a:spLocks noGrp="1"/>
          </p:cNvSpPr>
          <p:nvPr>
            <p:ph type="title"/>
          </p:nvPr>
        </p:nvSpPr>
        <p:spPr>
          <a:xfrm>
            <a:off x="503639" y="301680"/>
            <a:ext cx="9069122" cy="1262881"/>
          </a:xfrm>
          <a:prstGeom prst="rect">
            <a:avLst/>
          </a:prstGeom>
        </p:spPr>
        <p:txBody>
          <a:bodyPr>
            <a:normAutofit/>
          </a:bodyPr>
          <a:lstStyle/>
          <a:p>
            <a:r>
              <a:t>Text názvu</a:t>
            </a:r>
          </a:p>
        </p:txBody>
      </p:sp>
      <p:sp>
        <p:nvSpPr>
          <p:cNvPr id="63" name="Shape 63"/>
          <p:cNvSpPr>
            <a:spLocks noGrp="1"/>
          </p:cNvSpPr>
          <p:nvPr>
            <p:ph type="body" sz="quarter" idx="1"/>
          </p:nvPr>
        </p:nvSpPr>
        <p:spPr>
          <a:xfrm>
            <a:off x="503639" y="1769399"/>
            <a:ext cx="4425481" cy="2091601"/>
          </a:xfrm>
          <a:prstGeom prst="rect">
            <a:avLst/>
          </a:prstGeom>
        </p:spPr>
        <p:txBody>
          <a:bodyPr>
            <a:normAutofit/>
          </a:bodyPr>
          <a:lstStyle/>
          <a:p>
            <a:r>
              <a:t>Text úrovně 1</a:t>
            </a:r>
          </a:p>
          <a:p>
            <a:pPr lvl="1"/>
            <a:r>
              <a:t>Text úrovně 2</a:t>
            </a:r>
          </a:p>
          <a:p>
            <a:pPr lvl="2"/>
            <a:r>
              <a:t>Text úrovně 3</a:t>
            </a:r>
          </a:p>
          <a:p>
            <a:pPr lvl="3"/>
            <a:r>
              <a:t>Text úrovně 4</a:t>
            </a:r>
          </a:p>
          <a:p>
            <a:pPr lvl="4"/>
            <a:r>
              <a:t>Text úrovně 5</a:t>
            </a:r>
          </a:p>
        </p:txBody>
      </p:sp>
      <p:sp>
        <p:nvSpPr>
          <p:cNvPr id="64" name="Shape 64"/>
          <p:cNvSpPr/>
          <p:nvPr/>
        </p:nvSpPr>
        <p:spPr>
          <a:xfrm>
            <a:off x="503640" y="4060080"/>
            <a:ext cx="4425480" cy="2091601"/>
          </a:xfrm>
          <a:prstGeom prst="rect">
            <a:avLst/>
          </a:prstGeom>
          <a:ln w="12700">
            <a:miter lim="400000"/>
          </a:ln>
        </p:spPr>
        <p:txBody>
          <a:bodyPr lIns="0" tIns="0" rIns="0" bIns="0">
            <a:normAutofit/>
          </a:bodyPr>
          <a:lstStyle/>
          <a:p>
            <a:pPr>
              <a:buSzPct val="25000"/>
              <a:buFont typeface="Helvetica"/>
              <a:buChar char="l"/>
            </a:pPr>
            <a:endParaRPr/>
          </a:p>
        </p:txBody>
      </p:sp>
      <p:sp>
        <p:nvSpPr>
          <p:cNvPr id="65" name="Shape 65"/>
          <p:cNvSpPr>
            <a:spLocks noGrp="1"/>
          </p:cNvSpPr>
          <p:nvPr>
            <p:ph type="body" sz="half" idx="13"/>
          </p:nvPr>
        </p:nvSpPr>
        <p:spPr>
          <a:xfrm>
            <a:off x="5150520" y="1769399"/>
            <a:ext cx="4425480" cy="4385881"/>
          </a:xfrm>
          <a:prstGeom prst="rect">
            <a:avLst/>
          </a:prstGeom>
        </p:spPr>
        <p:txBody>
          <a:bodyPr>
            <a:normAutofit/>
          </a:bodyPr>
          <a:lstStyle/>
          <a:p>
            <a:pPr>
              <a:defRPr>
                <a:latin typeface="+mn-lt"/>
                <a:ea typeface="+mn-ea"/>
                <a:cs typeface="+mn-cs"/>
                <a:sym typeface="Arial"/>
              </a:defRPr>
            </a:pPr>
            <a:endParaRPr/>
          </a:p>
        </p:txBody>
      </p:sp>
      <p:sp>
        <p:nvSpPr>
          <p:cNvPr id="66" name="Shape 6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Content and 2 Content">
    <p:spTree>
      <p:nvGrpSpPr>
        <p:cNvPr id="1" name=""/>
        <p:cNvGrpSpPr/>
        <p:nvPr/>
      </p:nvGrpSpPr>
      <p:grpSpPr>
        <a:xfrm>
          <a:off x="0" y="0"/>
          <a:ext cx="0" cy="0"/>
          <a:chOff x="0" y="0"/>
          <a:chExt cx="0" cy="0"/>
        </a:xfrm>
      </p:grpSpPr>
      <p:sp>
        <p:nvSpPr>
          <p:cNvPr id="73" name="Shape 73"/>
          <p:cNvSpPr>
            <a:spLocks noGrp="1"/>
          </p:cNvSpPr>
          <p:nvPr>
            <p:ph type="title"/>
          </p:nvPr>
        </p:nvSpPr>
        <p:spPr>
          <a:xfrm>
            <a:off x="503639" y="301680"/>
            <a:ext cx="9069122" cy="1262881"/>
          </a:xfrm>
          <a:prstGeom prst="rect">
            <a:avLst/>
          </a:prstGeom>
        </p:spPr>
        <p:txBody>
          <a:bodyPr>
            <a:normAutofit/>
          </a:bodyPr>
          <a:lstStyle/>
          <a:p>
            <a:r>
              <a:t>Text názvu</a:t>
            </a:r>
          </a:p>
        </p:txBody>
      </p:sp>
      <p:sp>
        <p:nvSpPr>
          <p:cNvPr id="74" name="Shape 74"/>
          <p:cNvSpPr>
            <a:spLocks noGrp="1"/>
          </p:cNvSpPr>
          <p:nvPr>
            <p:ph type="body" sz="half" idx="1"/>
          </p:nvPr>
        </p:nvSpPr>
        <p:spPr>
          <a:xfrm>
            <a:off x="503639" y="1769399"/>
            <a:ext cx="4425481" cy="4385881"/>
          </a:xfrm>
          <a:prstGeom prst="rect">
            <a:avLst/>
          </a:prstGeom>
        </p:spPr>
        <p:txBody>
          <a:bodyPr>
            <a:normAutofit/>
          </a:bodyPr>
          <a:lstStyle/>
          <a:p>
            <a:r>
              <a:t>Text úrovně 1</a:t>
            </a:r>
          </a:p>
          <a:p>
            <a:pPr lvl="1"/>
            <a:r>
              <a:t>Text úrovně 2</a:t>
            </a:r>
          </a:p>
          <a:p>
            <a:pPr lvl="2"/>
            <a:r>
              <a:t>Text úrovně 3</a:t>
            </a:r>
          </a:p>
          <a:p>
            <a:pPr lvl="3"/>
            <a:r>
              <a:t>Text úrovně 4</a:t>
            </a:r>
          </a:p>
          <a:p>
            <a:pPr lvl="4"/>
            <a:r>
              <a:t>Text úrovně 5</a:t>
            </a:r>
          </a:p>
        </p:txBody>
      </p:sp>
      <p:sp>
        <p:nvSpPr>
          <p:cNvPr id="75" name="Shape 75"/>
          <p:cNvSpPr/>
          <p:nvPr/>
        </p:nvSpPr>
        <p:spPr>
          <a:xfrm>
            <a:off x="5150520" y="1769399"/>
            <a:ext cx="4425480" cy="2091601"/>
          </a:xfrm>
          <a:prstGeom prst="rect">
            <a:avLst/>
          </a:prstGeom>
          <a:ln w="12700">
            <a:miter lim="400000"/>
          </a:ln>
        </p:spPr>
        <p:txBody>
          <a:bodyPr lIns="0" tIns="0" rIns="0" bIns="0">
            <a:normAutofit/>
          </a:bodyPr>
          <a:lstStyle/>
          <a:p>
            <a:pPr>
              <a:buSzPct val="25000"/>
              <a:buFont typeface="Helvetica"/>
              <a:buChar char="l"/>
            </a:pPr>
            <a:endParaRPr/>
          </a:p>
        </p:txBody>
      </p:sp>
      <p:sp>
        <p:nvSpPr>
          <p:cNvPr id="76" name="Shape 76"/>
          <p:cNvSpPr>
            <a:spLocks noGrp="1"/>
          </p:cNvSpPr>
          <p:nvPr>
            <p:ph type="body" sz="quarter" idx="13"/>
          </p:nvPr>
        </p:nvSpPr>
        <p:spPr>
          <a:xfrm>
            <a:off x="5150520" y="4060080"/>
            <a:ext cx="4425480" cy="2091601"/>
          </a:xfrm>
          <a:prstGeom prst="rect">
            <a:avLst/>
          </a:prstGeom>
        </p:spPr>
        <p:txBody>
          <a:bodyPr>
            <a:normAutofit/>
          </a:bodyPr>
          <a:lstStyle/>
          <a:p>
            <a:pPr>
              <a:defRPr>
                <a:latin typeface="+mn-lt"/>
                <a:ea typeface="+mn-ea"/>
                <a:cs typeface="+mn-cs"/>
                <a:sym typeface="Arial"/>
              </a:defRPr>
            </a:pPr>
            <a:endParaRPr/>
          </a:p>
        </p:txBody>
      </p:sp>
      <p:sp>
        <p:nvSpPr>
          <p:cNvPr id="77" name="Shape 7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2 Content over Content">
    <p:spTree>
      <p:nvGrpSpPr>
        <p:cNvPr id="1" name=""/>
        <p:cNvGrpSpPr/>
        <p:nvPr/>
      </p:nvGrpSpPr>
      <p:grpSpPr>
        <a:xfrm>
          <a:off x="0" y="0"/>
          <a:ext cx="0" cy="0"/>
          <a:chOff x="0" y="0"/>
          <a:chExt cx="0" cy="0"/>
        </a:xfrm>
      </p:grpSpPr>
      <p:sp>
        <p:nvSpPr>
          <p:cNvPr id="84" name="Shape 84"/>
          <p:cNvSpPr>
            <a:spLocks noGrp="1"/>
          </p:cNvSpPr>
          <p:nvPr>
            <p:ph type="title"/>
          </p:nvPr>
        </p:nvSpPr>
        <p:spPr>
          <a:xfrm>
            <a:off x="503639" y="301680"/>
            <a:ext cx="9069122" cy="1262881"/>
          </a:xfrm>
          <a:prstGeom prst="rect">
            <a:avLst/>
          </a:prstGeom>
        </p:spPr>
        <p:txBody>
          <a:bodyPr>
            <a:normAutofit/>
          </a:bodyPr>
          <a:lstStyle/>
          <a:p>
            <a:r>
              <a:t>Text názvu</a:t>
            </a:r>
          </a:p>
        </p:txBody>
      </p:sp>
      <p:sp>
        <p:nvSpPr>
          <p:cNvPr id="85" name="Shape 85"/>
          <p:cNvSpPr>
            <a:spLocks noGrp="1"/>
          </p:cNvSpPr>
          <p:nvPr>
            <p:ph type="body" sz="quarter" idx="1"/>
          </p:nvPr>
        </p:nvSpPr>
        <p:spPr>
          <a:xfrm>
            <a:off x="503639" y="1769399"/>
            <a:ext cx="4425481" cy="2091601"/>
          </a:xfrm>
          <a:prstGeom prst="rect">
            <a:avLst/>
          </a:prstGeom>
        </p:spPr>
        <p:txBody>
          <a:bodyPr>
            <a:normAutofit/>
          </a:bodyPr>
          <a:lstStyle/>
          <a:p>
            <a:r>
              <a:t>Text úrovně 1</a:t>
            </a:r>
          </a:p>
          <a:p>
            <a:pPr lvl="1"/>
            <a:r>
              <a:t>Text úrovně 2</a:t>
            </a:r>
          </a:p>
          <a:p>
            <a:pPr lvl="2"/>
            <a:r>
              <a:t>Text úrovně 3</a:t>
            </a:r>
          </a:p>
          <a:p>
            <a:pPr lvl="3"/>
            <a:r>
              <a:t>Text úrovně 4</a:t>
            </a:r>
          </a:p>
          <a:p>
            <a:pPr lvl="4"/>
            <a:r>
              <a:t>Text úrovně 5</a:t>
            </a:r>
          </a:p>
        </p:txBody>
      </p:sp>
      <p:sp>
        <p:nvSpPr>
          <p:cNvPr id="86" name="Shape 86"/>
          <p:cNvSpPr/>
          <p:nvPr/>
        </p:nvSpPr>
        <p:spPr>
          <a:xfrm>
            <a:off x="5150520" y="1769399"/>
            <a:ext cx="4425480" cy="2091601"/>
          </a:xfrm>
          <a:prstGeom prst="rect">
            <a:avLst/>
          </a:prstGeom>
          <a:ln w="12700">
            <a:miter lim="400000"/>
          </a:ln>
        </p:spPr>
        <p:txBody>
          <a:bodyPr lIns="0" tIns="0" rIns="0" bIns="0">
            <a:normAutofit/>
          </a:bodyPr>
          <a:lstStyle/>
          <a:p>
            <a:pPr>
              <a:buSzPct val="25000"/>
              <a:buFont typeface="Helvetica"/>
              <a:buChar char="l"/>
            </a:pPr>
            <a:endParaRPr/>
          </a:p>
        </p:txBody>
      </p:sp>
      <p:sp>
        <p:nvSpPr>
          <p:cNvPr id="87" name="Shape 87"/>
          <p:cNvSpPr>
            <a:spLocks noGrp="1"/>
          </p:cNvSpPr>
          <p:nvPr>
            <p:ph type="body" sz="half" idx="13"/>
          </p:nvPr>
        </p:nvSpPr>
        <p:spPr>
          <a:xfrm>
            <a:off x="503640" y="4060080"/>
            <a:ext cx="9068760" cy="2091601"/>
          </a:xfrm>
          <a:prstGeom prst="rect">
            <a:avLst/>
          </a:prstGeom>
        </p:spPr>
        <p:txBody>
          <a:bodyPr>
            <a:normAutofit/>
          </a:bodyPr>
          <a:lstStyle/>
          <a:p>
            <a:pPr>
              <a:defRPr>
                <a:latin typeface="+mn-lt"/>
                <a:ea typeface="+mn-ea"/>
                <a:cs typeface="+mn-cs"/>
                <a:sym typeface="Arial"/>
              </a:defRPr>
            </a:pPr>
            <a:endParaRPr/>
          </a:p>
        </p:txBody>
      </p:sp>
      <p:sp>
        <p:nvSpPr>
          <p:cNvPr id="88" name="Shape 8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Content over Content">
    <p:spTree>
      <p:nvGrpSpPr>
        <p:cNvPr id="1" name=""/>
        <p:cNvGrpSpPr/>
        <p:nvPr/>
      </p:nvGrpSpPr>
      <p:grpSpPr>
        <a:xfrm>
          <a:off x="0" y="0"/>
          <a:ext cx="0" cy="0"/>
          <a:chOff x="0" y="0"/>
          <a:chExt cx="0" cy="0"/>
        </a:xfrm>
      </p:grpSpPr>
      <p:sp>
        <p:nvSpPr>
          <p:cNvPr id="95" name="Shape 95"/>
          <p:cNvSpPr>
            <a:spLocks noGrp="1"/>
          </p:cNvSpPr>
          <p:nvPr>
            <p:ph type="title"/>
          </p:nvPr>
        </p:nvSpPr>
        <p:spPr>
          <a:xfrm>
            <a:off x="503639" y="301680"/>
            <a:ext cx="9069122" cy="1262881"/>
          </a:xfrm>
          <a:prstGeom prst="rect">
            <a:avLst/>
          </a:prstGeom>
        </p:spPr>
        <p:txBody>
          <a:bodyPr>
            <a:normAutofit/>
          </a:bodyPr>
          <a:lstStyle/>
          <a:p>
            <a:r>
              <a:t>Text názvu</a:t>
            </a:r>
          </a:p>
        </p:txBody>
      </p:sp>
      <p:sp>
        <p:nvSpPr>
          <p:cNvPr id="96" name="Shape 96"/>
          <p:cNvSpPr>
            <a:spLocks noGrp="1"/>
          </p:cNvSpPr>
          <p:nvPr>
            <p:ph type="body" sz="half" idx="1"/>
          </p:nvPr>
        </p:nvSpPr>
        <p:spPr>
          <a:xfrm>
            <a:off x="503639" y="1769399"/>
            <a:ext cx="9069122" cy="2091601"/>
          </a:xfrm>
          <a:prstGeom prst="rect">
            <a:avLst/>
          </a:prstGeom>
        </p:spPr>
        <p:txBody>
          <a:bodyPr>
            <a:normAutofit/>
          </a:bodyPr>
          <a:lstStyle/>
          <a:p>
            <a:r>
              <a:t>Text úrovně 1</a:t>
            </a:r>
          </a:p>
          <a:p>
            <a:pPr lvl="1"/>
            <a:r>
              <a:t>Text úrovně 2</a:t>
            </a:r>
          </a:p>
          <a:p>
            <a:pPr lvl="2"/>
            <a:r>
              <a:t>Text úrovně 3</a:t>
            </a:r>
          </a:p>
          <a:p>
            <a:pPr lvl="3"/>
            <a:r>
              <a:t>Text úrovně 4</a:t>
            </a:r>
          </a:p>
          <a:p>
            <a:pPr lvl="4"/>
            <a:r>
              <a:t>Text úrovně 5</a:t>
            </a:r>
          </a:p>
        </p:txBody>
      </p:sp>
      <p:sp>
        <p:nvSpPr>
          <p:cNvPr id="97" name="Shape 97"/>
          <p:cNvSpPr>
            <a:spLocks noGrp="1"/>
          </p:cNvSpPr>
          <p:nvPr>
            <p:ph type="body" sz="half" idx="13"/>
          </p:nvPr>
        </p:nvSpPr>
        <p:spPr>
          <a:xfrm>
            <a:off x="503639" y="4060080"/>
            <a:ext cx="9069122" cy="2091601"/>
          </a:xfrm>
          <a:prstGeom prst="rect">
            <a:avLst/>
          </a:prstGeom>
        </p:spPr>
        <p:txBody>
          <a:bodyPr>
            <a:normAutofit/>
          </a:bodyPr>
          <a:lstStyle/>
          <a:p>
            <a:pPr>
              <a:defRPr>
                <a:latin typeface="+mn-lt"/>
                <a:ea typeface="+mn-ea"/>
                <a:cs typeface="+mn-cs"/>
                <a:sym typeface="Arial"/>
              </a:defRPr>
            </a:pPr>
            <a:endParaRPr/>
          </a:p>
        </p:txBody>
      </p:sp>
      <p:sp>
        <p:nvSpPr>
          <p:cNvPr id="98" name="Shape 9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5"/>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503555" y="101453"/>
            <a:ext cx="9063991" cy="16617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p>
            <a:r>
              <a:rPr dirty="0"/>
              <a:t>Text </a:t>
            </a:r>
            <a:r>
              <a:rPr dirty="0" err="1"/>
              <a:t>názvu</a:t>
            </a:r>
            <a:endParaRPr dirty="0"/>
          </a:p>
        </p:txBody>
      </p:sp>
      <p:sp>
        <p:nvSpPr>
          <p:cNvPr id="3" name="Shape 3"/>
          <p:cNvSpPr>
            <a:spLocks noGrp="1"/>
          </p:cNvSpPr>
          <p:nvPr>
            <p:ph type="body" idx="1"/>
          </p:nvPr>
        </p:nvSpPr>
        <p:spPr>
          <a:xfrm>
            <a:off x="503555" y="1763183"/>
            <a:ext cx="9063991" cy="5793317"/>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p>
            <a:r>
              <a:t>Text úrovně 1</a:t>
            </a:r>
          </a:p>
          <a:p>
            <a:pPr lvl="1"/>
            <a:r>
              <a:t>Text úrovně 2</a:t>
            </a:r>
          </a:p>
          <a:p>
            <a:pPr lvl="2"/>
            <a:r>
              <a:t>Text úrovně 3</a:t>
            </a:r>
          </a:p>
          <a:p>
            <a:pPr lvl="3"/>
            <a:r>
              <a:t>Text úrovně 4</a:t>
            </a:r>
          </a:p>
          <a:p>
            <a:pPr lvl="4"/>
            <a:r>
              <a:t>Text úrovně 5</a:t>
            </a:r>
          </a:p>
        </p:txBody>
      </p:sp>
      <p:sp>
        <p:nvSpPr>
          <p:cNvPr id="4" name="Shape 4"/>
          <p:cNvSpPr>
            <a:spLocks noGrp="1"/>
          </p:cNvSpPr>
          <p:nvPr>
            <p:ph type="sldNum" sz="quarter" idx="2"/>
          </p:nvPr>
        </p:nvSpPr>
        <p:spPr>
          <a:xfrm>
            <a:off x="3739406" y="3922266"/>
            <a:ext cx="2349924" cy="4064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
        <p:nvSpPr>
          <p:cNvPr id="5" name="Rectangle 4"/>
          <p:cNvSpPr>
            <a:spLocks noChangeArrowheads="1"/>
          </p:cNvSpPr>
          <p:nvPr userDrawn="1"/>
        </p:nvSpPr>
        <p:spPr bwMode="auto">
          <a:xfrm>
            <a:off x="0" y="0"/>
            <a:ext cx="10071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6" name="Rectangle 5"/>
          <p:cNvSpPr>
            <a:spLocks noChangeArrowheads="1"/>
          </p:cNvSpPr>
          <p:nvPr userDrawn="1"/>
        </p:nvSpPr>
        <p:spPr bwMode="auto">
          <a:xfrm>
            <a:off x="0" y="2667000"/>
            <a:ext cx="100711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endParaRPr kumimoji="0" lang="el-GR" sz="1800" b="0" i="0" u="none" strike="noStrike" cap="none" normalizeH="0" baseline="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Lst>
  <p:transition spd="med"/>
  <p:txStyles>
    <p:titleStyle>
      <a:lvl1pPr marL="0" marR="0" indent="0" algn="ctr"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1pPr>
      <a:lvl2pPr marL="0" marR="0" indent="0" algn="ctr"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2pPr>
      <a:lvl3pPr marL="0" marR="0" indent="0" algn="ctr"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3pPr>
      <a:lvl4pPr marL="0" marR="0" indent="0" algn="ctr"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4pPr>
      <a:lvl5pPr marL="0" marR="0" indent="0" algn="ctr"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5pPr>
      <a:lvl6pPr marL="0" marR="0" indent="0" algn="ctr"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6pPr>
      <a:lvl7pPr marL="0" marR="0" indent="0" algn="ctr"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7pPr>
      <a:lvl8pPr marL="0" marR="0" indent="0" algn="ctr"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8pPr>
      <a:lvl9pPr marL="0" marR="0" indent="0" algn="ctr"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9pPr>
    </p:titleStyle>
    <p:bodyStyle>
      <a:lvl1pPr marL="0" marR="0" indent="0" algn="l" defTabSz="914400" rtl="0" latinLnBrk="0">
        <a:lnSpc>
          <a:spcPct val="100000"/>
        </a:lnSpc>
        <a:spcBef>
          <a:spcPts val="0"/>
        </a:spcBef>
        <a:spcAft>
          <a:spcPts val="0"/>
        </a:spcAft>
        <a:buClrTx/>
        <a:buSzPct val="25000"/>
        <a:buFont typeface="Helvetica"/>
        <a:buChar char="l"/>
        <a:tabLst/>
        <a:defRPr sz="1800" b="0" i="0" u="none" strike="noStrike" cap="none" spc="0" baseline="0">
          <a:ln>
            <a:noFill/>
          </a:ln>
          <a:solidFill>
            <a:srgbClr val="000000"/>
          </a:solidFill>
          <a:uFillTx/>
          <a:latin typeface="+mj-lt"/>
          <a:ea typeface="+mj-ea"/>
          <a:cs typeface="+mj-cs"/>
          <a:sym typeface="Helvetica"/>
        </a:defRPr>
      </a:lvl1pPr>
      <a:lvl2pPr marL="0" marR="0" indent="0" algn="l" defTabSz="914400" rtl="0" latinLnBrk="0">
        <a:lnSpc>
          <a:spcPct val="100000"/>
        </a:lnSpc>
        <a:spcBef>
          <a:spcPts val="0"/>
        </a:spcBef>
        <a:spcAft>
          <a:spcPts val="0"/>
        </a:spcAft>
        <a:buClrTx/>
        <a:buSzPct val="25000"/>
        <a:buFont typeface="Helvetica"/>
        <a:buChar char=""/>
        <a:tabLst/>
        <a:defRPr sz="1800" b="0" i="0" u="none" strike="noStrike" cap="none" spc="0" baseline="0">
          <a:ln>
            <a:noFill/>
          </a:ln>
          <a:solidFill>
            <a:srgbClr val="000000"/>
          </a:solidFill>
          <a:uFillTx/>
          <a:latin typeface="+mj-lt"/>
          <a:ea typeface="+mj-ea"/>
          <a:cs typeface="+mj-cs"/>
          <a:sym typeface="Helvetica"/>
        </a:defRPr>
      </a:lvl2pPr>
      <a:lvl3pPr marL="0" marR="0" indent="0" algn="l" defTabSz="914400" rtl="0" latinLnBrk="0">
        <a:lnSpc>
          <a:spcPct val="100000"/>
        </a:lnSpc>
        <a:spcBef>
          <a:spcPts val="0"/>
        </a:spcBef>
        <a:spcAft>
          <a:spcPts val="0"/>
        </a:spcAft>
        <a:buClrTx/>
        <a:buSzPct val="25000"/>
        <a:buFont typeface="Helvetica"/>
        <a:buChar char=""/>
        <a:tabLst/>
        <a:defRPr sz="1800" b="0" i="0" u="none" strike="noStrike" cap="none" spc="0" baseline="0">
          <a:ln>
            <a:noFill/>
          </a:ln>
          <a:solidFill>
            <a:srgbClr val="000000"/>
          </a:solidFill>
          <a:uFillTx/>
          <a:latin typeface="+mj-lt"/>
          <a:ea typeface="+mj-ea"/>
          <a:cs typeface="+mj-cs"/>
          <a:sym typeface="Helvetica"/>
        </a:defRPr>
      </a:lvl3pPr>
      <a:lvl4pPr marL="0" marR="0" indent="0" algn="l" defTabSz="914400" rtl="0" latinLnBrk="0">
        <a:lnSpc>
          <a:spcPct val="100000"/>
        </a:lnSpc>
        <a:spcBef>
          <a:spcPts val="0"/>
        </a:spcBef>
        <a:spcAft>
          <a:spcPts val="0"/>
        </a:spcAft>
        <a:buClrTx/>
        <a:buSzPct val="25000"/>
        <a:buFont typeface="Helvetica"/>
        <a:buChar char=""/>
        <a:tabLst/>
        <a:defRPr sz="1800" b="0" i="0" u="none" strike="noStrike" cap="none" spc="0" baseline="0">
          <a:ln>
            <a:noFill/>
          </a:ln>
          <a:solidFill>
            <a:srgbClr val="000000"/>
          </a:solidFill>
          <a:uFillTx/>
          <a:latin typeface="+mj-lt"/>
          <a:ea typeface="+mj-ea"/>
          <a:cs typeface="+mj-cs"/>
          <a:sym typeface="Helvetica"/>
        </a:defRPr>
      </a:lvl4pPr>
      <a:lvl5pPr marL="0" marR="0" indent="0" algn="l" defTabSz="914400" rtl="0" latinLnBrk="0">
        <a:lnSpc>
          <a:spcPct val="100000"/>
        </a:lnSpc>
        <a:spcBef>
          <a:spcPts val="0"/>
        </a:spcBef>
        <a:spcAft>
          <a:spcPts val="0"/>
        </a:spcAft>
        <a:buClrTx/>
        <a:buSzPct val="25000"/>
        <a:buFont typeface="Helvetica"/>
        <a:buChar char=""/>
        <a:tabLst/>
        <a:defRPr sz="1800" b="0" i="0" u="none" strike="noStrike" cap="none" spc="0" baseline="0">
          <a:ln>
            <a:noFill/>
          </a:ln>
          <a:solidFill>
            <a:srgbClr val="000000"/>
          </a:solidFill>
          <a:uFillTx/>
          <a:latin typeface="+mj-lt"/>
          <a:ea typeface="+mj-ea"/>
          <a:cs typeface="+mj-cs"/>
          <a:sym typeface="Helvetica"/>
        </a:defRPr>
      </a:lvl5pPr>
      <a:lvl6pPr marL="0" marR="0" indent="0" algn="l" defTabSz="914400" rtl="0" latinLnBrk="0">
        <a:lnSpc>
          <a:spcPct val="100000"/>
        </a:lnSpc>
        <a:spcBef>
          <a:spcPts val="0"/>
        </a:spcBef>
        <a:spcAft>
          <a:spcPts val="0"/>
        </a:spcAft>
        <a:buClrTx/>
        <a:buSzPct val="25000"/>
        <a:buFont typeface="Helvetica"/>
        <a:buChar char=""/>
        <a:tabLst/>
        <a:defRPr sz="1800" b="0" i="0" u="none" strike="noStrike" cap="none" spc="0" baseline="0">
          <a:ln>
            <a:noFill/>
          </a:ln>
          <a:solidFill>
            <a:srgbClr val="000000"/>
          </a:solidFill>
          <a:uFillTx/>
          <a:latin typeface="+mj-lt"/>
          <a:ea typeface="+mj-ea"/>
          <a:cs typeface="+mj-cs"/>
          <a:sym typeface="Helvetica"/>
        </a:defRPr>
      </a:lvl6pPr>
      <a:lvl7pPr marL="0" marR="0" indent="0" algn="l" defTabSz="914400" rtl="0" latinLnBrk="0">
        <a:lnSpc>
          <a:spcPct val="100000"/>
        </a:lnSpc>
        <a:spcBef>
          <a:spcPts val="0"/>
        </a:spcBef>
        <a:spcAft>
          <a:spcPts val="0"/>
        </a:spcAft>
        <a:buClrTx/>
        <a:buSzPct val="25000"/>
        <a:buFont typeface="Helvetica"/>
        <a:buChar char=""/>
        <a:tabLst/>
        <a:defRPr sz="1800" b="0" i="0" u="none" strike="noStrike" cap="none" spc="0" baseline="0">
          <a:ln>
            <a:noFill/>
          </a:ln>
          <a:solidFill>
            <a:srgbClr val="000000"/>
          </a:solidFill>
          <a:uFillTx/>
          <a:latin typeface="+mj-lt"/>
          <a:ea typeface="+mj-ea"/>
          <a:cs typeface="+mj-cs"/>
          <a:sym typeface="Helvetica"/>
        </a:defRPr>
      </a:lvl7pPr>
      <a:lvl8pPr marL="0" marR="0" indent="0" algn="l" defTabSz="914400" rtl="0" latinLnBrk="0">
        <a:lnSpc>
          <a:spcPct val="100000"/>
        </a:lnSpc>
        <a:spcBef>
          <a:spcPts val="0"/>
        </a:spcBef>
        <a:spcAft>
          <a:spcPts val="0"/>
        </a:spcAft>
        <a:buClrTx/>
        <a:buSzTx/>
        <a:buFont typeface="Helvetica"/>
        <a:buNone/>
        <a:tabLst/>
        <a:defRPr sz="1800" b="0" i="0" u="none" strike="noStrike" cap="none" spc="0" baseline="0">
          <a:ln>
            <a:noFill/>
          </a:ln>
          <a:solidFill>
            <a:srgbClr val="000000"/>
          </a:solidFill>
          <a:uFillTx/>
          <a:latin typeface="+mj-lt"/>
          <a:ea typeface="+mj-ea"/>
          <a:cs typeface="+mj-cs"/>
          <a:sym typeface="Helvetica"/>
        </a:defRPr>
      </a:lvl8pPr>
      <a:lvl9pPr marL="0" marR="0" indent="0" algn="l" defTabSz="914400" rtl="0" latinLnBrk="0">
        <a:lnSpc>
          <a:spcPct val="100000"/>
        </a:lnSpc>
        <a:spcBef>
          <a:spcPts val="0"/>
        </a:spcBef>
        <a:spcAft>
          <a:spcPts val="0"/>
        </a:spcAft>
        <a:buClrTx/>
        <a:buSzTx/>
        <a:buFont typeface="Helvetica"/>
        <a:buNone/>
        <a:tabLst/>
        <a:defRPr sz="1800" b="0" i="0" u="none" strike="noStrike" cap="none" spc="0" baseline="0">
          <a:ln>
            <a:noFill/>
          </a:ln>
          <a:solidFill>
            <a:srgbClr val="000000"/>
          </a:solidFill>
          <a:uFillTx/>
          <a:latin typeface="+mj-lt"/>
          <a:ea typeface="+mj-ea"/>
          <a:cs typeface="+mj-cs"/>
          <a:sym typeface="Helvetica"/>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2.xml"/><Relationship Id="rId1" Type="http://schemas.openxmlformats.org/officeDocument/2006/relationships/video" Target="https://www.youtube.com/embed/q4BmXeoU_7M?feature=oembed"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 name="image3.jpeg"/>
          <p:cNvPicPr>
            <a:picLocks noChangeAspect="1"/>
          </p:cNvPicPr>
          <p:nvPr/>
        </p:nvPicPr>
        <p:blipFill>
          <a:blip r:embed="rId5"/>
          <a:stretch>
            <a:fillRect/>
          </a:stretch>
        </p:blipFill>
        <p:spPr>
          <a:xfrm>
            <a:off x="-2165250" y="-30112"/>
            <a:ext cx="13701938" cy="7707340"/>
          </a:xfrm>
          <a:prstGeom prst="rect">
            <a:avLst/>
          </a:prstGeom>
          <a:ln w="12700">
            <a:miter lim="400000"/>
          </a:ln>
        </p:spPr>
      </p:pic>
      <p:sp>
        <p:nvSpPr>
          <p:cNvPr id="2" name="Rectangle 4"/>
          <p:cNvSpPr>
            <a:spLocks noChangeArrowheads="1"/>
          </p:cNvSpPr>
          <p:nvPr/>
        </p:nvSpPr>
        <p:spPr bwMode="auto">
          <a:xfrm>
            <a:off x="-674712" y="289213"/>
            <a:ext cx="10071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Calibri" pitchFamily="34" charset="0"/>
                <a:ea typeface="Calibri" pitchFamily="34" charset="0"/>
                <a:cs typeface="Times New Roman" pitchFamily="18"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 name="Rectangle 5"/>
          <p:cNvSpPr>
            <a:spLocks noChangeArrowheads="1"/>
          </p:cNvSpPr>
          <p:nvPr/>
        </p:nvSpPr>
        <p:spPr bwMode="auto">
          <a:xfrm>
            <a:off x="0" y="1181100"/>
            <a:ext cx="100711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Calibri" pitchFamily="34" charset="0"/>
                <a:ea typeface="Calibri" pitchFamily="34" charset="0"/>
                <a:cs typeface="Times New Roman" pitchFamily="18"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4" name="Rectangle 6"/>
          <p:cNvSpPr>
            <a:spLocks noChangeArrowheads="1"/>
          </p:cNvSpPr>
          <p:nvPr/>
        </p:nvSpPr>
        <p:spPr bwMode="auto">
          <a:xfrm>
            <a:off x="0" y="2019300"/>
            <a:ext cx="100711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Calibri" pitchFamily="34" charset="0"/>
                <a:ea typeface="Calibri" pitchFamily="34" charset="0"/>
                <a:cs typeface="Times New Roman" pitchFamily="18"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5" name="Rectangle 7"/>
          <p:cNvSpPr>
            <a:spLocks noChangeArrowheads="1"/>
          </p:cNvSpPr>
          <p:nvPr/>
        </p:nvSpPr>
        <p:spPr bwMode="auto">
          <a:xfrm>
            <a:off x="0" y="2752725"/>
            <a:ext cx="100711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r>
              <a:rPr kumimoji="0" lang="en-US" sz="1100" b="0" i="0" u="none" strike="noStrike" cap="none" normalizeH="0" baseline="0">
                <a:ln>
                  <a:noFill/>
                </a:ln>
                <a:solidFill>
                  <a:schemeClr val="tx1"/>
                </a:solidFill>
                <a:effectLst/>
                <a:latin typeface="Calibri" pitchFamily="34" charset="0"/>
                <a:ea typeface="Calibri" pitchFamily="34" charset="0"/>
                <a:cs typeface="Times New Roman" pitchFamily="18"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6" name="Rectangle 11"/>
          <p:cNvSpPr>
            <a:spLocks noChangeArrowheads="1"/>
          </p:cNvSpPr>
          <p:nvPr/>
        </p:nvSpPr>
        <p:spPr bwMode="auto">
          <a:xfrm>
            <a:off x="815950" y="240722"/>
            <a:ext cx="10071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7" name="Rectangle 12"/>
          <p:cNvSpPr>
            <a:spLocks noChangeArrowheads="1"/>
          </p:cNvSpPr>
          <p:nvPr/>
        </p:nvSpPr>
        <p:spPr bwMode="auto">
          <a:xfrm>
            <a:off x="0" y="2667000"/>
            <a:ext cx="100711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36838" algn="ctr"/>
                <a:tab pos="5273675" algn="r"/>
              </a:tabLst>
            </a:pPr>
            <a:endParaRPr kumimoji="0" lang="el-GR" sz="1800" b="0" i="0" u="none" strike="noStrike" cap="none" normalizeH="0" baseline="0">
              <a:ln>
                <a:noFill/>
              </a:ln>
              <a:solidFill>
                <a:schemeClr val="tx1"/>
              </a:solidFill>
              <a:effectLst/>
              <a:latin typeface="Arial" pitchFamily="34" charset="0"/>
              <a:cs typeface="Arial" pitchFamily="34" charset="0"/>
            </a:endParaRPr>
          </a:p>
        </p:txBody>
      </p:sp>
      <p:pic>
        <p:nvPicPr>
          <p:cNvPr id="8" name="Who Wants To Be A Millionaire Intro 2011">
            <a:hlinkClick r:id="" action="ppaction://media"/>
            <a:extLst>
              <a:ext uri="{FF2B5EF4-FFF2-40B4-BE49-F238E27FC236}">
                <a16:creationId xmlns:a16="http://schemas.microsoft.com/office/drawing/2014/main" id="{E977B47A-FDEE-4177-9CBA-B0C1E6993FC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791075" y="3533775"/>
            <a:ext cx="487363" cy="487363"/>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2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nline Media 1" title="How to run a social enterprise | Be the Boss">
            <a:hlinkClick r:id="" action="ppaction://media"/>
            <a:extLst>
              <a:ext uri="{FF2B5EF4-FFF2-40B4-BE49-F238E27FC236}">
                <a16:creationId xmlns:a16="http://schemas.microsoft.com/office/drawing/2014/main" id="{061707D6-08DA-4C06-82EA-A4E92618073B}"/>
              </a:ext>
            </a:extLst>
          </p:cNvPr>
          <p:cNvPicPr>
            <a:picLocks noRot="1" noChangeAspect="1"/>
          </p:cNvPicPr>
          <p:nvPr>
            <a:videoFile r:link="rId1"/>
          </p:nvPr>
        </p:nvPicPr>
        <p:blipFill>
          <a:blip r:embed="rId3"/>
          <a:stretch>
            <a:fillRect/>
          </a:stretch>
        </p:blipFill>
        <p:spPr>
          <a:xfrm>
            <a:off x="427038" y="2050058"/>
            <a:ext cx="8921345" cy="4824536"/>
          </a:xfrm>
          <a:prstGeom prst="rect">
            <a:avLst/>
          </a:prstGeom>
        </p:spPr>
      </p:pic>
      <p:sp>
        <p:nvSpPr>
          <p:cNvPr id="3" name="TextBox 2">
            <a:extLst>
              <a:ext uri="{FF2B5EF4-FFF2-40B4-BE49-F238E27FC236}">
                <a16:creationId xmlns:a16="http://schemas.microsoft.com/office/drawing/2014/main" id="{0C82E044-7F5F-4D21-A67D-E6A9004AA4C1}"/>
              </a:ext>
            </a:extLst>
          </p:cNvPr>
          <p:cNvSpPr txBox="1"/>
          <p:nvPr/>
        </p:nvSpPr>
        <p:spPr>
          <a:xfrm>
            <a:off x="571054" y="537890"/>
            <a:ext cx="8777329" cy="20005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en-US" sz="4400" b="1" i="0" dirty="0">
                <a:effectLst/>
                <a:latin typeface="Roboto" panose="02000000000000000000" pitchFamily="2" charset="0"/>
              </a:rPr>
              <a:t>How to run a social enterprise: </a:t>
            </a:r>
          </a:p>
          <a:p>
            <a:pPr algn="l"/>
            <a:r>
              <a:rPr lang="en-US" sz="4400" b="1" dirty="0">
                <a:latin typeface="Roboto" panose="02000000000000000000" pitchFamily="2" charset="0"/>
              </a:rPr>
              <a:t>A</a:t>
            </a:r>
            <a:r>
              <a:rPr lang="en-US" sz="4400" b="1" i="0" dirty="0">
                <a:effectLst/>
                <a:latin typeface="Roboto" panose="02000000000000000000" pitchFamily="2" charset="0"/>
              </a:rPr>
              <a:t>n example</a:t>
            </a:r>
          </a:p>
          <a:p>
            <a:br>
              <a:rPr lang="en-US" b="0" i="0" dirty="0">
                <a:solidFill>
                  <a:srgbClr val="000000"/>
                </a:solidFill>
                <a:effectLst/>
                <a:latin typeface="Roboto" panose="02000000000000000000" pitchFamily="2" charset="0"/>
              </a:rPr>
            </a:br>
            <a:endParaRPr kumimoji="0" lang="el-GR" sz="1800" b="0" i="0" u="none" strike="noStrike" cap="none" spc="0" normalizeH="0" baseline="0" dirty="0">
              <a:ln>
                <a:noFill/>
              </a:ln>
              <a:solidFill>
                <a:srgbClr val="000000"/>
              </a:solidFill>
              <a:effectLst/>
              <a:uFillTx/>
              <a:latin typeface="+mn-lt"/>
              <a:ea typeface="+mn-ea"/>
              <a:cs typeface="+mn-cs"/>
              <a:sym typeface="Arial"/>
            </a:endParaRPr>
          </a:p>
        </p:txBody>
      </p:sp>
    </p:spTree>
    <p:extLst>
      <p:ext uri="{BB962C8B-B14F-4D97-AF65-F5344CB8AC3E}">
        <p14:creationId xmlns:p14="http://schemas.microsoft.com/office/powerpoint/2010/main" val="23215209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Shape 418"/>
          <p:cNvSpPr/>
          <p:nvPr/>
        </p:nvSpPr>
        <p:spPr>
          <a:xfrm>
            <a:off x="-1" y="4382280"/>
            <a:ext cx="10075682" cy="3127681"/>
          </a:xfrm>
          <a:prstGeom prst="rect">
            <a:avLst/>
          </a:prstGeom>
          <a:gradFill>
            <a:gsLst>
              <a:gs pos="0">
                <a:srgbClr val="808080"/>
              </a:gs>
              <a:gs pos="100000">
                <a:srgbClr val="292929"/>
              </a:gs>
            </a:gsLst>
            <a:path path="circle">
              <a:fillToRect l="37721" t="-19636" r="62278" b="119636"/>
            </a:path>
          </a:gradFill>
          <a:ln w="57240">
            <a:solidFill>
              <a:srgbClr val="3399FF"/>
            </a:solidFill>
            <a:miter/>
          </a:ln>
        </p:spPr>
        <p:txBody>
          <a:bodyPr lIns="45719" rIns="45719"/>
          <a:lstStyle/>
          <a:p>
            <a:endParaRPr/>
          </a:p>
        </p:txBody>
      </p:sp>
      <p:sp>
        <p:nvSpPr>
          <p:cNvPr id="419" name="Shape 419"/>
          <p:cNvSpPr/>
          <p:nvPr/>
        </p:nvSpPr>
        <p:spPr>
          <a:xfrm>
            <a:off x="234318" y="4801500"/>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420" name="Shape 420"/>
          <p:cNvSpPr/>
          <p:nvPr/>
        </p:nvSpPr>
        <p:spPr>
          <a:xfrm>
            <a:off x="5332319" y="4800960"/>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423" name="Shape 423"/>
          <p:cNvSpPr/>
          <p:nvPr/>
        </p:nvSpPr>
        <p:spPr>
          <a:xfrm flipH="1">
            <a:off x="28079" y="5258160"/>
            <a:ext cx="228601" cy="1"/>
          </a:xfrm>
          <a:prstGeom prst="line">
            <a:avLst/>
          </a:prstGeom>
          <a:ln w="57240">
            <a:solidFill>
              <a:srgbClr val="3399FF"/>
            </a:solidFill>
            <a:miter/>
          </a:ln>
        </p:spPr>
        <p:txBody>
          <a:bodyPr lIns="45719" rIns="45719"/>
          <a:lstStyle/>
          <a:p>
            <a:endParaRPr/>
          </a:p>
        </p:txBody>
      </p:sp>
      <p:sp>
        <p:nvSpPr>
          <p:cNvPr id="426" name="Shape 426"/>
          <p:cNvSpPr/>
          <p:nvPr/>
        </p:nvSpPr>
        <p:spPr>
          <a:xfrm flipH="1">
            <a:off x="4447799" y="5258160"/>
            <a:ext cx="884521" cy="1"/>
          </a:xfrm>
          <a:prstGeom prst="line">
            <a:avLst/>
          </a:prstGeom>
          <a:ln w="57240">
            <a:solidFill>
              <a:srgbClr val="3399FF"/>
            </a:solidFill>
            <a:miter/>
          </a:ln>
        </p:spPr>
        <p:txBody>
          <a:bodyPr lIns="45719" rIns="45719"/>
          <a:lstStyle/>
          <a:p>
            <a:endParaRPr/>
          </a:p>
        </p:txBody>
      </p:sp>
      <p:sp>
        <p:nvSpPr>
          <p:cNvPr id="427" name="Shape 427"/>
          <p:cNvSpPr/>
          <p:nvPr/>
        </p:nvSpPr>
        <p:spPr>
          <a:xfrm flipH="1">
            <a:off x="9599400" y="5258160"/>
            <a:ext cx="477361" cy="1"/>
          </a:xfrm>
          <a:prstGeom prst="line">
            <a:avLst/>
          </a:prstGeom>
          <a:ln w="57240">
            <a:solidFill>
              <a:srgbClr val="3399FF"/>
            </a:solidFill>
            <a:miter/>
          </a:ln>
        </p:spPr>
        <p:txBody>
          <a:bodyPr lIns="45719" rIns="45719"/>
          <a:lstStyle/>
          <a:p>
            <a:endParaRPr/>
          </a:p>
        </p:txBody>
      </p:sp>
      <p:sp>
        <p:nvSpPr>
          <p:cNvPr id="429" name="Shape 429"/>
          <p:cNvSpPr/>
          <p:nvPr/>
        </p:nvSpPr>
        <p:spPr>
          <a:xfrm>
            <a:off x="611222" y="4937768"/>
            <a:ext cx="4042371" cy="617732"/>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p>
            <a:pPr>
              <a:defRPr sz="1700" b="1">
                <a:solidFill>
                  <a:srgbClr val="FFCC00"/>
                </a:solidFill>
              </a:defRPr>
            </a:pPr>
            <a:r>
              <a:rPr sz="1400" dirty="0"/>
              <a:t>A:</a:t>
            </a:r>
            <a:r>
              <a:rPr lang="el-GR" sz="1400" dirty="0"/>
              <a:t> </a:t>
            </a:r>
            <a:r>
              <a:rPr lang="en-US" dirty="0"/>
              <a:t>True</a:t>
            </a:r>
          </a:p>
          <a:p>
            <a:pPr>
              <a:defRPr sz="1700" b="1">
                <a:solidFill>
                  <a:srgbClr val="FFCC00"/>
                </a:solidFill>
              </a:defRPr>
            </a:pPr>
            <a:endParaRPr dirty="0"/>
          </a:p>
        </p:txBody>
      </p:sp>
      <p:sp>
        <p:nvSpPr>
          <p:cNvPr id="430" name="Shape 430"/>
          <p:cNvSpPr/>
          <p:nvPr/>
        </p:nvSpPr>
        <p:spPr>
          <a:xfrm>
            <a:off x="5362024" y="4789802"/>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a:p>
        </p:txBody>
      </p:sp>
      <p:sp>
        <p:nvSpPr>
          <p:cNvPr id="432" name="Shape 432"/>
          <p:cNvSpPr/>
          <p:nvPr/>
        </p:nvSpPr>
        <p:spPr>
          <a:xfrm>
            <a:off x="6116399" y="4999049"/>
            <a:ext cx="3434041" cy="371511"/>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p>
            <a:pPr>
              <a:defRPr b="1">
                <a:solidFill>
                  <a:srgbClr val="FFCC00"/>
                </a:solidFill>
              </a:defRPr>
            </a:pPr>
            <a:r>
              <a:rPr lang="en-US" dirty="0"/>
              <a:t>B. False</a:t>
            </a:r>
            <a:endParaRPr dirty="0"/>
          </a:p>
        </p:txBody>
      </p:sp>
      <p:sp>
        <p:nvSpPr>
          <p:cNvPr id="434" name="Shape 434"/>
          <p:cNvSpPr/>
          <p:nvPr/>
        </p:nvSpPr>
        <p:spPr>
          <a:xfrm>
            <a:off x="685799" y="1203839"/>
            <a:ext cx="8822882" cy="2556725"/>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pPr lvl="0"/>
            <a:r>
              <a:rPr lang="en-US" dirty="0"/>
              <a:t>5. Shifting the focus from profit to social objectives means that social enterprises do not face competition?</a:t>
            </a:r>
          </a:p>
        </p:txBody>
      </p:sp>
      <p:pic>
        <p:nvPicPr>
          <p:cNvPr id="2" name="$64,000 Question - Who Wants to Be a Millionaire (mp3cut.net)">
            <a:hlinkClick r:id="" action="ppaction://media"/>
            <a:extLst>
              <a:ext uri="{FF2B5EF4-FFF2-40B4-BE49-F238E27FC236}">
                <a16:creationId xmlns:a16="http://schemas.microsoft.com/office/drawing/2014/main" id="{C30157B2-F9A3-4193-85E8-4449AA53C98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06758" y="3741559"/>
            <a:ext cx="487363" cy="487363"/>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429"/>
                                        </p:tgtEl>
                                        <p:attrNameLst>
                                          <p:attrName>style.visibility</p:attrName>
                                        </p:attrNameLst>
                                      </p:cBhvr>
                                      <p:to>
                                        <p:strVal val="visible"/>
                                      </p:to>
                                    </p:set>
                                    <p:animEffect transition="in" filter="dissolve">
                                      <p:cBhvr>
                                        <p:cTn id="7" dur="500"/>
                                        <p:tgtEl>
                                          <p:spTgt spid="42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432"/>
                                        </p:tgtEl>
                                        <p:attrNameLst>
                                          <p:attrName>style.visibility</p:attrName>
                                        </p:attrNameLst>
                                      </p:cBhvr>
                                      <p:to>
                                        <p:strVal val="visible"/>
                                      </p:to>
                                    </p:set>
                                    <p:animEffect transition="in" filter="dissolve">
                                      <p:cBhvr>
                                        <p:cTn id="12" dur="500"/>
                                        <p:tgtEl>
                                          <p:spTgt spid="43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0" nodeType="clickEffect">
                                  <p:stCondLst>
                                    <p:cond delay="0"/>
                                  </p:stCondLst>
                                  <p:iterate>
                                    <p:tmAbs val="0"/>
                                  </p:iterate>
                                  <p:childTnLst>
                                    <p:set>
                                      <p:cBhvr>
                                        <p:cTn id="16" fill="hold"/>
                                        <p:tgtEl>
                                          <p:spTgt spid="430"/>
                                        </p:tgtEl>
                                        <p:attrNameLst>
                                          <p:attrName>style.visibility</p:attrName>
                                        </p:attrNameLst>
                                      </p:cBhvr>
                                      <p:to>
                                        <p:strVal val="visible"/>
                                      </p:to>
                                    </p:set>
                                    <p:animEffect transition="in" filter="dissolve">
                                      <p:cBhvr>
                                        <p:cTn id="17" dur="500"/>
                                        <p:tgtEl>
                                          <p:spTgt spid="4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30171" fill="hold"/>
                                        <p:tgtEl>
                                          <p:spTgt spid="2"/>
                                        </p:tgtEl>
                                      </p:cBhvr>
                                    </p:cmd>
                                  </p:childTnLst>
                                </p:cTn>
                              </p:par>
                            </p:childTnLst>
                          </p:cTn>
                        </p:par>
                      </p:childTnLst>
                    </p:cTn>
                  </p:par>
                </p:childTnLst>
              </p:cTn>
              <p:nextCondLst>
                <p:cond evt="onClick" delay="0">
                  <p:tgtEl>
                    <p:spTgt spid="2"/>
                  </p:tgtEl>
                </p:cond>
              </p:nextCondLst>
            </p:seq>
            <p:audio>
              <p:cMediaNode vol="80000">
                <p:cTn id="23" fill="hold" display="0">
                  <p:stCondLst>
                    <p:cond delay="indefinite"/>
                  </p:stCondLst>
                  <p:endCondLst>
                    <p:cond evt="onStopAudio" delay="0">
                      <p:tgtEl>
                        <p:sldTgt/>
                      </p:tgtEl>
                    </p:cond>
                  </p:endCondLst>
                </p:cTn>
                <p:tgtEl>
                  <p:spTgt spid="2"/>
                </p:tgtEl>
              </p:cMediaNode>
            </p:audio>
          </p:childTnLst>
        </p:cTn>
      </p:par>
    </p:tnLst>
    <p:bldLst>
      <p:bldP spid="429" grpId="0" animBg="1" advAuto="0"/>
      <p:bldP spid="430" grpId="0" animBg="1" advAuto="0"/>
      <p:bldP spid="432"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702E44-BF09-464D-A8D1-E9BDEBD2A38F}"/>
              </a:ext>
            </a:extLst>
          </p:cNvPr>
          <p:cNvSpPr txBox="1"/>
          <p:nvPr/>
        </p:nvSpPr>
        <p:spPr>
          <a:xfrm>
            <a:off x="427038" y="700077"/>
            <a:ext cx="8856984" cy="3046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sz="2400" dirty="0">
                <a:latin typeface="Calibri" panose="020F0502020204030204" pitchFamily="34" charset="0"/>
                <a:cs typeface="Calibri" panose="020F0502020204030204" pitchFamily="34" charset="0"/>
              </a:rPr>
              <a:t>Shifting the </a:t>
            </a:r>
            <a:r>
              <a:rPr lang="en-US" sz="2400" b="1" dirty="0">
                <a:latin typeface="Calibri" panose="020F0502020204030204" pitchFamily="34" charset="0"/>
                <a:cs typeface="Calibri" panose="020F0502020204030204" pitchFamily="34" charset="0"/>
              </a:rPr>
              <a:t>focus from profit to social objectives </a:t>
            </a:r>
            <a:r>
              <a:rPr lang="en-US" sz="2400" dirty="0">
                <a:latin typeface="Calibri" panose="020F0502020204030204" pitchFamily="34" charset="0"/>
                <a:cs typeface="Calibri" panose="020F0502020204030204" pitchFamily="34" charset="0"/>
              </a:rPr>
              <a:t>does not mean that social enterprises do not have to contend with </a:t>
            </a:r>
            <a:r>
              <a:rPr lang="en-US" sz="2400" b="1" dirty="0">
                <a:latin typeface="Calibri" panose="020F0502020204030204" pitchFamily="34" charset="0"/>
                <a:cs typeface="Calibri" panose="020F0502020204030204" pitchFamily="34" charset="0"/>
              </a:rPr>
              <a:t>competition</a:t>
            </a:r>
            <a:r>
              <a:rPr lang="en-US" sz="2400" dirty="0">
                <a:latin typeface="Calibri" panose="020F0502020204030204" pitchFamily="34" charset="0"/>
                <a:cs typeface="Calibri" panose="020F0502020204030204" pitchFamily="34" charset="0"/>
              </a:rPr>
              <a:t> and that the products and services should not be up to the standards required by the market. </a:t>
            </a:r>
          </a:p>
          <a:p>
            <a:pPr algn="just"/>
            <a:endParaRPr lang="en-US" sz="2400" dirty="0">
              <a:latin typeface="Calibri" panose="020F0502020204030204" pitchFamily="34" charset="0"/>
              <a:cs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On the contrary, </a:t>
            </a:r>
            <a:r>
              <a:rPr lang="en-US" sz="2400" b="1" dirty="0">
                <a:latin typeface="Calibri" panose="020F0502020204030204" pitchFamily="34" charset="0"/>
                <a:cs typeface="Calibri" panose="020F0502020204030204" pitchFamily="34" charset="0"/>
              </a:rPr>
              <a:t>competition is as fierce </a:t>
            </a:r>
            <a:r>
              <a:rPr lang="en-US" sz="2400" dirty="0">
                <a:latin typeface="Calibri" panose="020F0502020204030204" pitchFamily="34" charset="0"/>
                <a:cs typeface="Calibri" panose="020F0502020204030204" pitchFamily="34" charset="0"/>
              </a:rPr>
              <a:t>as in all other companies and products/ services you offer have to be very innovative (Petrescu, C., 2012)</a:t>
            </a:r>
            <a:endParaRPr lang="el-GR" sz="2400" dirty="0">
              <a:latin typeface="Calibri" panose="020F0502020204030204" pitchFamily="34" charset="0"/>
              <a:cs typeface="Calibri" panose="020F0502020204030204" pitchFamily="34" charset="0"/>
            </a:endParaRPr>
          </a:p>
        </p:txBody>
      </p:sp>
      <p:pic>
        <p:nvPicPr>
          <p:cNvPr id="1026" name="Picture 2" descr="Why competition matters - Competition Bureau Canada">
            <a:extLst>
              <a:ext uri="{FF2B5EF4-FFF2-40B4-BE49-F238E27FC236}">
                <a16:creationId xmlns:a16="http://schemas.microsoft.com/office/drawing/2014/main" id="{13A09111-7BCC-4FC9-8FF4-2FB8D7FF5F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5130" y="4066282"/>
            <a:ext cx="7560840" cy="22334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48729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Shape 316"/>
          <p:cNvSpPr/>
          <p:nvPr/>
        </p:nvSpPr>
        <p:spPr>
          <a:xfrm>
            <a:off x="-1" y="4382280"/>
            <a:ext cx="10075682" cy="3127681"/>
          </a:xfrm>
          <a:prstGeom prst="rect">
            <a:avLst/>
          </a:prstGeom>
          <a:gradFill>
            <a:gsLst>
              <a:gs pos="0">
                <a:srgbClr val="808080"/>
              </a:gs>
              <a:gs pos="100000">
                <a:srgbClr val="292929"/>
              </a:gs>
            </a:gsLst>
            <a:path path="circle">
              <a:fillToRect l="37721" t="-19636" r="62278" b="119636"/>
            </a:path>
          </a:gradFill>
          <a:ln w="57240">
            <a:solidFill>
              <a:srgbClr val="3399FF"/>
            </a:solidFill>
            <a:miter/>
          </a:ln>
        </p:spPr>
        <p:txBody>
          <a:bodyPr lIns="45719" rIns="45719"/>
          <a:lstStyle/>
          <a:p>
            <a:endParaRPr/>
          </a:p>
        </p:txBody>
      </p:sp>
      <p:sp>
        <p:nvSpPr>
          <p:cNvPr id="317" name="Shape 317"/>
          <p:cNvSpPr/>
          <p:nvPr/>
        </p:nvSpPr>
        <p:spPr>
          <a:xfrm>
            <a:off x="228599" y="4800960"/>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18" name="Shape 318"/>
          <p:cNvSpPr/>
          <p:nvPr/>
        </p:nvSpPr>
        <p:spPr>
          <a:xfrm>
            <a:off x="5332319" y="4800960"/>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dirty="0"/>
          </a:p>
        </p:txBody>
      </p:sp>
      <p:sp>
        <p:nvSpPr>
          <p:cNvPr id="321" name="Shape 321"/>
          <p:cNvSpPr/>
          <p:nvPr/>
        </p:nvSpPr>
        <p:spPr>
          <a:xfrm flipH="1">
            <a:off x="28079" y="5258160"/>
            <a:ext cx="228601" cy="1"/>
          </a:xfrm>
          <a:prstGeom prst="line">
            <a:avLst/>
          </a:prstGeom>
          <a:ln w="57240">
            <a:solidFill>
              <a:srgbClr val="3399FF"/>
            </a:solidFill>
            <a:miter/>
          </a:ln>
        </p:spPr>
        <p:txBody>
          <a:bodyPr lIns="45719" rIns="45719"/>
          <a:lstStyle/>
          <a:p>
            <a:endParaRPr/>
          </a:p>
        </p:txBody>
      </p:sp>
      <p:sp>
        <p:nvSpPr>
          <p:cNvPr id="324" name="Shape 324"/>
          <p:cNvSpPr/>
          <p:nvPr/>
        </p:nvSpPr>
        <p:spPr>
          <a:xfrm flipH="1">
            <a:off x="4447799" y="5258160"/>
            <a:ext cx="884521" cy="1"/>
          </a:xfrm>
          <a:prstGeom prst="line">
            <a:avLst/>
          </a:prstGeom>
          <a:ln w="57240">
            <a:solidFill>
              <a:srgbClr val="3399FF"/>
            </a:solidFill>
            <a:miter/>
          </a:ln>
        </p:spPr>
        <p:txBody>
          <a:bodyPr lIns="45719" rIns="45719"/>
          <a:lstStyle/>
          <a:p>
            <a:endParaRPr/>
          </a:p>
        </p:txBody>
      </p:sp>
      <p:sp>
        <p:nvSpPr>
          <p:cNvPr id="325" name="Shape 325"/>
          <p:cNvSpPr/>
          <p:nvPr/>
        </p:nvSpPr>
        <p:spPr>
          <a:xfrm flipH="1">
            <a:off x="9599400" y="5258160"/>
            <a:ext cx="477361" cy="1"/>
          </a:xfrm>
          <a:prstGeom prst="line">
            <a:avLst/>
          </a:prstGeom>
          <a:ln w="57240">
            <a:solidFill>
              <a:srgbClr val="3399FF"/>
            </a:solidFill>
            <a:miter/>
          </a:ln>
        </p:spPr>
        <p:txBody>
          <a:bodyPr lIns="45719" rIns="45719"/>
          <a:lstStyle/>
          <a:p>
            <a:endParaRPr/>
          </a:p>
        </p:txBody>
      </p:sp>
      <p:sp>
        <p:nvSpPr>
          <p:cNvPr id="327" name="Shape 327"/>
          <p:cNvSpPr/>
          <p:nvPr/>
        </p:nvSpPr>
        <p:spPr>
          <a:xfrm>
            <a:off x="272398" y="4785212"/>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a:p>
        </p:txBody>
      </p:sp>
      <p:sp>
        <p:nvSpPr>
          <p:cNvPr id="328" name="Shape 328"/>
          <p:cNvSpPr/>
          <p:nvPr/>
        </p:nvSpPr>
        <p:spPr>
          <a:xfrm>
            <a:off x="774604" y="4917617"/>
            <a:ext cx="3656520" cy="402289"/>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p>
            <a:pPr>
              <a:defRPr sz="2000" b="1">
                <a:solidFill>
                  <a:srgbClr val="FFCC00"/>
                </a:solidFill>
              </a:defRPr>
            </a:pPr>
            <a:r>
              <a:rPr lang="en-US" sz="2000" dirty="0"/>
              <a:t>A. True	</a:t>
            </a:r>
            <a:endParaRPr sz="2000" dirty="0"/>
          </a:p>
        </p:txBody>
      </p:sp>
      <p:sp>
        <p:nvSpPr>
          <p:cNvPr id="330" name="Shape 330"/>
          <p:cNvSpPr/>
          <p:nvPr/>
        </p:nvSpPr>
        <p:spPr>
          <a:xfrm>
            <a:off x="6172940" y="4948395"/>
            <a:ext cx="3024388" cy="402289"/>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p>
            <a:pPr>
              <a:defRPr b="1">
                <a:solidFill>
                  <a:srgbClr val="FFCC00"/>
                </a:solidFill>
              </a:defRPr>
            </a:pPr>
            <a:r>
              <a:rPr lang="el-GR" dirty="0"/>
              <a:t>Β.</a:t>
            </a:r>
            <a:r>
              <a:rPr lang="el-GR" b="1" dirty="0"/>
              <a:t> </a:t>
            </a:r>
            <a:r>
              <a:rPr lang="en-US" sz="2000" dirty="0"/>
              <a:t>False</a:t>
            </a:r>
            <a:endParaRPr sz="2000" dirty="0"/>
          </a:p>
        </p:txBody>
      </p:sp>
      <p:sp>
        <p:nvSpPr>
          <p:cNvPr id="332" name="Shape 332"/>
          <p:cNvSpPr/>
          <p:nvPr/>
        </p:nvSpPr>
        <p:spPr>
          <a:xfrm>
            <a:off x="775438" y="1185962"/>
            <a:ext cx="8822882" cy="1110175"/>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3300" b="1">
                <a:solidFill>
                  <a:srgbClr val="FFFFFF"/>
                </a:solidFill>
              </a:defRPr>
            </a:lvl1pPr>
          </a:lstStyle>
          <a:p>
            <a:pPr lvl="0"/>
            <a:r>
              <a:rPr lang="el-GR" dirty="0"/>
              <a:t>6. </a:t>
            </a:r>
            <a:r>
              <a:rPr lang="en-US" dirty="0"/>
              <a:t>Management of a social enterprise is mostly a participatory one</a:t>
            </a:r>
            <a:endParaRPr lang="el-GR" dirty="0"/>
          </a:p>
        </p:txBody>
      </p:sp>
      <p:pic>
        <p:nvPicPr>
          <p:cNvPr id="2" name="$64,000 Question - Who Wants to Be a Millionaire (mp3cut.net)">
            <a:hlinkClick r:id="" action="ppaction://media"/>
            <a:extLst>
              <a:ext uri="{FF2B5EF4-FFF2-40B4-BE49-F238E27FC236}">
                <a16:creationId xmlns:a16="http://schemas.microsoft.com/office/drawing/2014/main" id="{3345BD13-182E-4E03-9DCB-1B5ECC1DD38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197328" y="3700659"/>
            <a:ext cx="487363" cy="487363"/>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328"/>
                                        </p:tgtEl>
                                        <p:attrNameLst>
                                          <p:attrName>style.visibility</p:attrName>
                                        </p:attrNameLst>
                                      </p:cBhvr>
                                      <p:to>
                                        <p:strVal val="visible"/>
                                      </p:to>
                                    </p:set>
                                    <p:animEffect transition="in" filter="dissolve">
                                      <p:cBhvr>
                                        <p:cTn id="7" dur="500"/>
                                        <p:tgtEl>
                                          <p:spTgt spid="32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330"/>
                                        </p:tgtEl>
                                        <p:attrNameLst>
                                          <p:attrName>style.visibility</p:attrName>
                                        </p:attrNameLst>
                                      </p:cBhvr>
                                      <p:to>
                                        <p:strVal val="visible"/>
                                      </p:to>
                                    </p:set>
                                    <p:animEffect transition="in" filter="dissolve">
                                      <p:cBhvr>
                                        <p:cTn id="12" dur="500"/>
                                        <p:tgtEl>
                                          <p:spTgt spid="33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0" nodeType="clickEffect">
                                  <p:stCondLst>
                                    <p:cond delay="0"/>
                                  </p:stCondLst>
                                  <p:iterate>
                                    <p:tmAbs val="0"/>
                                  </p:iterate>
                                  <p:childTnLst>
                                    <p:set>
                                      <p:cBhvr>
                                        <p:cTn id="16" fill="hold"/>
                                        <p:tgtEl>
                                          <p:spTgt spid="327"/>
                                        </p:tgtEl>
                                        <p:attrNameLst>
                                          <p:attrName>style.visibility</p:attrName>
                                        </p:attrNameLst>
                                      </p:cBhvr>
                                      <p:to>
                                        <p:strVal val="visible"/>
                                      </p:to>
                                    </p:set>
                                    <p:animEffect transition="in" filter="dissolve">
                                      <p:cBhvr>
                                        <p:cTn id="17" dur="5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30171" fill="hold"/>
                                        <p:tgtEl>
                                          <p:spTgt spid="2"/>
                                        </p:tgtEl>
                                      </p:cBhvr>
                                    </p:cmd>
                                  </p:childTnLst>
                                </p:cTn>
                              </p:par>
                            </p:childTnLst>
                          </p:cTn>
                        </p:par>
                      </p:childTnLst>
                    </p:cTn>
                  </p:par>
                </p:childTnLst>
              </p:cTn>
              <p:nextCondLst>
                <p:cond evt="onClick" delay="0">
                  <p:tgtEl>
                    <p:spTgt spid="2"/>
                  </p:tgtEl>
                </p:cond>
              </p:nextCondLst>
            </p:seq>
            <p:audio>
              <p:cMediaNode vol="80000">
                <p:cTn id="23" fill="hold" display="0">
                  <p:stCondLst>
                    <p:cond delay="indefinite"/>
                  </p:stCondLst>
                  <p:endCondLst>
                    <p:cond evt="onStopAudio" delay="0">
                      <p:tgtEl>
                        <p:sldTgt/>
                      </p:tgtEl>
                    </p:cond>
                  </p:endCondLst>
                </p:cTn>
                <p:tgtEl>
                  <p:spTgt spid="2"/>
                </p:tgtEl>
              </p:cMediaNode>
            </p:audio>
          </p:childTnLst>
        </p:cTn>
      </p:par>
    </p:tnLst>
    <p:bldLst>
      <p:bldP spid="327" grpId="0" animBg="1" advAuto="0"/>
      <p:bldP spid="328" grpId="0" animBg="1" advAuto="0"/>
      <p:bldP spid="330" grpId="0"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702E44-BF09-464D-A8D1-E9BDEBD2A38F}"/>
              </a:ext>
            </a:extLst>
          </p:cNvPr>
          <p:cNvSpPr txBox="1"/>
          <p:nvPr/>
        </p:nvSpPr>
        <p:spPr>
          <a:xfrm>
            <a:off x="427038" y="753914"/>
            <a:ext cx="8856984" cy="4154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sz="2400" b="1" dirty="0">
                <a:latin typeface="Calibri" panose="020F0502020204030204" pitchFamily="34" charset="0"/>
                <a:cs typeface="Calibri" panose="020F0502020204030204" pitchFamily="34" charset="0"/>
              </a:rPr>
              <a:t>Participatory management </a:t>
            </a:r>
            <a:r>
              <a:rPr lang="en-US" sz="2400" dirty="0">
                <a:latin typeface="Calibri" panose="020F0502020204030204" pitchFamily="34" charset="0"/>
                <a:cs typeface="Calibri" panose="020F0502020204030204" pitchFamily="34" charset="0"/>
              </a:rPr>
              <a:t>means to promote and to establish in the organization a participatory decision system that involves all stakeholders (founders, managers, staff, partners - suppliers, customers, creditors, volunteers, local community representatives, etc.) in the analysis of problems, development of strategies, and implementation of solutions. </a:t>
            </a:r>
          </a:p>
          <a:p>
            <a:pPr algn="just"/>
            <a:endParaRPr lang="en-US" sz="2400" dirty="0">
              <a:latin typeface="Calibri" panose="020F0502020204030204" pitchFamily="34" charset="0"/>
              <a:cs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Participatory management leads to </a:t>
            </a:r>
            <a:r>
              <a:rPr lang="en-US" sz="2400" b="1" dirty="0">
                <a:latin typeface="Calibri" panose="020F0502020204030204" pitchFamily="34" charset="0"/>
                <a:cs typeface="Calibri" panose="020F0502020204030204" pitchFamily="34" charset="0"/>
              </a:rPr>
              <a:t>increased motivation</a:t>
            </a:r>
            <a:r>
              <a:rPr lang="en-US" sz="2400" dirty="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productivity</a:t>
            </a:r>
            <a:r>
              <a:rPr lang="en-US" sz="2400" dirty="0">
                <a:latin typeface="Calibri" panose="020F0502020204030204" pitchFamily="34" charset="0"/>
                <a:cs typeface="Calibri" panose="020F0502020204030204" pitchFamily="34" charset="0"/>
              </a:rPr>
              <a:t> and </a:t>
            </a:r>
            <a:r>
              <a:rPr lang="en-US" sz="2400" b="1" dirty="0">
                <a:latin typeface="Calibri" panose="020F0502020204030204" pitchFamily="34" charset="0"/>
                <a:cs typeface="Calibri" panose="020F0502020204030204" pitchFamily="34" charset="0"/>
              </a:rPr>
              <a:t>efficiency in companies</a:t>
            </a:r>
            <a:r>
              <a:rPr lang="en-US" sz="2400" dirty="0">
                <a:latin typeface="Calibri" panose="020F0502020204030204" pitchFamily="34" charset="0"/>
                <a:cs typeface="Calibri" panose="020F0502020204030204" pitchFamily="34" charset="0"/>
              </a:rPr>
              <a:t>. However, it also has some limits, as the decision making process is slower than when it unilaterally!</a:t>
            </a:r>
            <a:endParaRPr lang="el-GR" sz="2400" dirty="0">
              <a:latin typeface="Calibri" panose="020F0502020204030204" pitchFamily="34" charset="0"/>
              <a:cs typeface="Calibri" panose="020F0502020204030204" pitchFamily="34" charset="0"/>
            </a:endParaRPr>
          </a:p>
        </p:txBody>
      </p:sp>
      <p:pic>
        <p:nvPicPr>
          <p:cNvPr id="2050" name="Picture 2" descr="What is Participative Management? - ChallengeMe">
            <a:extLst>
              <a:ext uri="{FF2B5EF4-FFF2-40B4-BE49-F238E27FC236}">
                <a16:creationId xmlns:a16="http://schemas.microsoft.com/office/drawing/2014/main" id="{A1ABFDA6-8AC1-4A41-95A2-B1D126F3B5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7238" y="4714354"/>
            <a:ext cx="5616624" cy="26046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375662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Shape 339"/>
          <p:cNvSpPr/>
          <p:nvPr/>
        </p:nvSpPr>
        <p:spPr>
          <a:xfrm>
            <a:off x="-1" y="4382280"/>
            <a:ext cx="10075682" cy="3127681"/>
          </a:xfrm>
          <a:prstGeom prst="rect">
            <a:avLst/>
          </a:prstGeom>
          <a:gradFill>
            <a:gsLst>
              <a:gs pos="0">
                <a:srgbClr val="808080"/>
              </a:gs>
              <a:gs pos="100000">
                <a:srgbClr val="292929"/>
              </a:gs>
            </a:gsLst>
            <a:path path="circle">
              <a:fillToRect l="37721" t="-19636" r="62278" b="119636"/>
            </a:path>
          </a:gradFill>
          <a:ln w="57240">
            <a:solidFill>
              <a:srgbClr val="3399FF"/>
            </a:solidFill>
            <a:miter/>
          </a:ln>
        </p:spPr>
        <p:txBody>
          <a:bodyPr lIns="45719" rIns="45719"/>
          <a:lstStyle/>
          <a:p>
            <a:endParaRPr/>
          </a:p>
        </p:txBody>
      </p:sp>
      <p:sp>
        <p:nvSpPr>
          <p:cNvPr id="340" name="Shape 340"/>
          <p:cNvSpPr/>
          <p:nvPr/>
        </p:nvSpPr>
        <p:spPr>
          <a:xfrm>
            <a:off x="228599" y="4800960"/>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41" name="Shape 341"/>
          <p:cNvSpPr/>
          <p:nvPr/>
        </p:nvSpPr>
        <p:spPr>
          <a:xfrm>
            <a:off x="5284439" y="4811595"/>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42" name="Shape 342"/>
          <p:cNvSpPr/>
          <p:nvPr/>
        </p:nvSpPr>
        <p:spPr>
          <a:xfrm>
            <a:off x="228599" y="5867639"/>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43" name="Shape 343"/>
          <p:cNvSpPr/>
          <p:nvPr/>
        </p:nvSpPr>
        <p:spPr>
          <a:xfrm>
            <a:off x="5332319" y="5867639"/>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dirty="0"/>
          </a:p>
        </p:txBody>
      </p:sp>
      <p:sp>
        <p:nvSpPr>
          <p:cNvPr id="344" name="Shape 344"/>
          <p:cNvSpPr/>
          <p:nvPr/>
        </p:nvSpPr>
        <p:spPr>
          <a:xfrm flipH="1">
            <a:off x="28079" y="5258160"/>
            <a:ext cx="228601" cy="1"/>
          </a:xfrm>
          <a:prstGeom prst="line">
            <a:avLst/>
          </a:prstGeom>
          <a:ln w="57240">
            <a:solidFill>
              <a:srgbClr val="3399FF"/>
            </a:solidFill>
            <a:miter/>
          </a:ln>
        </p:spPr>
        <p:txBody>
          <a:bodyPr lIns="45719" rIns="45719"/>
          <a:lstStyle/>
          <a:p>
            <a:endParaRPr/>
          </a:p>
        </p:txBody>
      </p:sp>
      <p:sp>
        <p:nvSpPr>
          <p:cNvPr id="345" name="Shape 345"/>
          <p:cNvSpPr/>
          <p:nvPr/>
        </p:nvSpPr>
        <p:spPr>
          <a:xfrm flipH="1">
            <a:off x="37799" y="6324839"/>
            <a:ext cx="228601" cy="1"/>
          </a:xfrm>
          <a:prstGeom prst="line">
            <a:avLst/>
          </a:prstGeom>
          <a:ln w="57240">
            <a:solidFill>
              <a:srgbClr val="3399FF"/>
            </a:solidFill>
            <a:miter/>
          </a:ln>
        </p:spPr>
        <p:txBody>
          <a:bodyPr lIns="45719" rIns="45719"/>
          <a:lstStyle/>
          <a:p>
            <a:endParaRPr/>
          </a:p>
        </p:txBody>
      </p:sp>
      <p:sp>
        <p:nvSpPr>
          <p:cNvPr id="346" name="Shape 346"/>
          <p:cNvSpPr/>
          <p:nvPr/>
        </p:nvSpPr>
        <p:spPr>
          <a:xfrm flipH="1">
            <a:off x="4466880" y="6324839"/>
            <a:ext cx="865441" cy="1"/>
          </a:xfrm>
          <a:prstGeom prst="line">
            <a:avLst/>
          </a:prstGeom>
          <a:ln w="57240">
            <a:solidFill>
              <a:srgbClr val="3399FF"/>
            </a:solidFill>
            <a:miter/>
          </a:ln>
        </p:spPr>
        <p:txBody>
          <a:bodyPr lIns="45719" rIns="45719"/>
          <a:lstStyle/>
          <a:p>
            <a:endParaRPr/>
          </a:p>
        </p:txBody>
      </p:sp>
      <p:sp>
        <p:nvSpPr>
          <p:cNvPr id="347" name="Shape 347"/>
          <p:cNvSpPr/>
          <p:nvPr/>
        </p:nvSpPr>
        <p:spPr>
          <a:xfrm flipH="1">
            <a:off x="4447799" y="5258160"/>
            <a:ext cx="884521" cy="1"/>
          </a:xfrm>
          <a:prstGeom prst="line">
            <a:avLst/>
          </a:prstGeom>
          <a:ln w="57240">
            <a:solidFill>
              <a:srgbClr val="3399FF"/>
            </a:solidFill>
            <a:miter/>
          </a:ln>
        </p:spPr>
        <p:txBody>
          <a:bodyPr lIns="45719" rIns="45719"/>
          <a:lstStyle/>
          <a:p>
            <a:endParaRPr/>
          </a:p>
        </p:txBody>
      </p:sp>
      <p:sp>
        <p:nvSpPr>
          <p:cNvPr id="348" name="Shape 348"/>
          <p:cNvSpPr/>
          <p:nvPr/>
        </p:nvSpPr>
        <p:spPr>
          <a:xfrm flipH="1">
            <a:off x="9599400" y="5258160"/>
            <a:ext cx="477361" cy="1"/>
          </a:xfrm>
          <a:prstGeom prst="line">
            <a:avLst/>
          </a:prstGeom>
          <a:ln w="57240">
            <a:solidFill>
              <a:srgbClr val="3399FF"/>
            </a:solidFill>
            <a:miter/>
          </a:ln>
        </p:spPr>
        <p:txBody>
          <a:bodyPr lIns="45719" rIns="45719"/>
          <a:lstStyle/>
          <a:p>
            <a:endParaRPr/>
          </a:p>
        </p:txBody>
      </p:sp>
      <p:sp>
        <p:nvSpPr>
          <p:cNvPr id="349" name="Shape 349"/>
          <p:cNvSpPr/>
          <p:nvPr/>
        </p:nvSpPr>
        <p:spPr>
          <a:xfrm flipH="1">
            <a:off x="9550440" y="6324839"/>
            <a:ext cx="526321" cy="1"/>
          </a:xfrm>
          <a:prstGeom prst="line">
            <a:avLst/>
          </a:prstGeom>
          <a:ln w="57240">
            <a:solidFill>
              <a:srgbClr val="3399FF"/>
            </a:solidFill>
            <a:miter/>
          </a:ln>
        </p:spPr>
        <p:txBody>
          <a:bodyPr lIns="45719" rIns="45719"/>
          <a:lstStyle/>
          <a:p>
            <a:endParaRPr/>
          </a:p>
        </p:txBody>
      </p:sp>
      <p:sp>
        <p:nvSpPr>
          <p:cNvPr id="350" name="Shape 350"/>
          <p:cNvSpPr/>
          <p:nvPr/>
        </p:nvSpPr>
        <p:spPr>
          <a:xfrm>
            <a:off x="626399" y="5044404"/>
            <a:ext cx="3868202" cy="340733"/>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lvl1pPr>
              <a:defRPr b="1">
                <a:solidFill>
                  <a:srgbClr val="FFCC00"/>
                </a:solidFill>
              </a:defRPr>
            </a:lvl1pPr>
          </a:lstStyle>
          <a:p>
            <a:r>
              <a:rPr lang="el-GR" sz="1600" dirty="0"/>
              <a:t> </a:t>
            </a:r>
            <a:r>
              <a:rPr sz="1600" dirty="0"/>
              <a:t>A:</a:t>
            </a:r>
            <a:r>
              <a:rPr lang="el-GR" sz="1600" dirty="0"/>
              <a:t> </a:t>
            </a:r>
            <a:r>
              <a:rPr lang="fr-FR" sz="1600" dirty="0" err="1"/>
              <a:t>increased</a:t>
            </a:r>
            <a:r>
              <a:rPr lang="fr-FR" sz="1600" dirty="0"/>
              <a:t> turnover of </a:t>
            </a:r>
            <a:r>
              <a:rPr lang="fr-FR" sz="1600" dirty="0" err="1"/>
              <a:t>employees</a:t>
            </a:r>
            <a:endParaRPr sz="1600" dirty="0"/>
          </a:p>
        </p:txBody>
      </p:sp>
      <p:sp>
        <p:nvSpPr>
          <p:cNvPr id="351" name="Shape 351"/>
          <p:cNvSpPr/>
          <p:nvPr/>
        </p:nvSpPr>
        <p:spPr>
          <a:xfrm>
            <a:off x="937439" y="6047470"/>
            <a:ext cx="3305881" cy="586955"/>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sz="1500" b="1">
                <a:solidFill>
                  <a:srgbClr val="FFCC00"/>
                </a:solidFill>
              </a:defRPr>
            </a:lvl1pPr>
          </a:lstStyle>
          <a:p>
            <a:r>
              <a:rPr lang="en-US" sz="1600" dirty="0"/>
              <a:t>C. employees’ feelings of job insecurity</a:t>
            </a:r>
            <a:endParaRPr sz="1600" dirty="0"/>
          </a:p>
        </p:txBody>
      </p:sp>
      <p:sp>
        <p:nvSpPr>
          <p:cNvPr id="353" name="Shape 353"/>
          <p:cNvSpPr/>
          <p:nvPr/>
        </p:nvSpPr>
        <p:spPr>
          <a:xfrm>
            <a:off x="5332319" y="5856174"/>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a:p>
        </p:txBody>
      </p:sp>
      <p:sp>
        <p:nvSpPr>
          <p:cNvPr id="354" name="Shape 354"/>
          <p:cNvSpPr/>
          <p:nvPr/>
        </p:nvSpPr>
        <p:spPr>
          <a:xfrm>
            <a:off x="6102358" y="5959249"/>
            <a:ext cx="2970721" cy="833176"/>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sz="1600" b="1">
                <a:solidFill>
                  <a:srgbClr val="FFCC00"/>
                </a:solidFill>
              </a:defRPr>
            </a:lvl1pPr>
          </a:lstStyle>
          <a:p>
            <a:r>
              <a:rPr lang="en-US" dirty="0"/>
              <a:t>D. employees’ feelings of pride and belonging to the organization</a:t>
            </a:r>
            <a:endParaRPr dirty="0"/>
          </a:p>
        </p:txBody>
      </p:sp>
      <p:sp>
        <p:nvSpPr>
          <p:cNvPr id="355" name="Shape 355"/>
          <p:cNvSpPr/>
          <p:nvPr/>
        </p:nvSpPr>
        <p:spPr>
          <a:xfrm>
            <a:off x="626399" y="1041946"/>
            <a:ext cx="8822882" cy="3172278"/>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pPr lvl="0"/>
            <a:r>
              <a:rPr lang="en-US" dirty="0"/>
              <a:t>7. Which of the following effects can represent results of good human resources management?</a:t>
            </a:r>
          </a:p>
          <a:p>
            <a:pPr lvl="0"/>
            <a:endParaRPr lang="en-US" dirty="0"/>
          </a:p>
          <a:p>
            <a:pPr lvl="0"/>
            <a:endParaRPr lang="el-GR" dirty="0"/>
          </a:p>
        </p:txBody>
      </p:sp>
      <p:sp>
        <p:nvSpPr>
          <p:cNvPr id="20" name="Shape 352"/>
          <p:cNvSpPr/>
          <p:nvPr/>
        </p:nvSpPr>
        <p:spPr>
          <a:xfrm>
            <a:off x="5828366" y="4923266"/>
            <a:ext cx="3518703" cy="586955"/>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lvl1pPr>
              <a:defRPr sz="1500" b="1">
                <a:solidFill>
                  <a:srgbClr val="FFCC00"/>
                </a:solidFill>
              </a:defRPr>
            </a:lvl1pPr>
          </a:lstStyle>
          <a:p>
            <a:r>
              <a:rPr lang="el-GR" sz="1600" dirty="0"/>
              <a:t>Β.</a:t>
            </a:r>
            <a:r>
              <a:rPr lang="fr-FR" sz="1600" dirty="0"/>
              <a:t> </a:t>
            </a:r>
            <a:r>
              <a:rPr lang="en-US" sz="1600" dirty="0"/>
              <a:t>employees’ working over hours without significant complaining</a:t>
            </a:r>
            <a:endParaRPr sz="1600" dirty="0"/>
          </a:p>
        </p:txBody>
      </p:sp>
      <p:pic>
        <p:nvPicPr>
          <p:cNvPr id="2" name="$64,000 Question - Who Wants to Be a Millionaire (mp3cut.net)">
            <a:hlinkClick r:id="" action="ppaction://media"/>
            <a:extLst>
              <a:ext uri="{FF2B5EF4-FFF2-40B4-BE49-F238E27FC236}">
                <a16:creationId xmlns:a16="http://schemas.microsoft.com/office/drawing/2014/main" id="{2310A740-F241-4ADC-B1DD-7DEB53A6793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23653" y="3612906"/>
            <a:ext cx="487363" cy="487363"/>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350"/>
                                        </p:tgtEl>
                                        <p:attrNameLst>
                                          <p:attrName>style.visibility</p:attrName>
                                        </p:attrNameLst>
                                      </p:cBhvr>
                                      <p:to>
                                        <p:strVal val="visible"/>
                                      </p:to>
                                    </p:set>
                                    <p:animEffect transition="in" filter="dissolve">
                                      <p:cBhvr>
                                        <p:cTn id="7" dur="500"/>
                                        <p:tgtEl>
                                          <p:spTgt spid="35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20"/>
                                        </p:tgtEl>
                                        <p:attrNameLst>
                                          <p:attrName>style.visibility</p:attrName>
                                        </p:attrNameLst>
                                      </p:cBhvr>
                                      <p:to>
                                        <p:strVal val="visible"/>
                                      </p:to>
                                    </p:set>
                                    <p:animEffect transition="in" filter="dissolv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0" nodeType="clickEffect">
                                  <p:stCondLst>
                                    <p:cond delay="0"/>
                                  </p:stCondLst>
                                  <p:iterate>
                                    <p:tmAbs val="0"/>
                                  </p:iterate>
                                  <p:childTnLst>
                                    <p:set>
                                      <p:cBhvr>
                                        <p:cTn id="16" fill="hold"/>
                                        <p:tgtEl>
                                          <p:spTgt spid="351"/>
                                        </p:tgtEl>
                                        <p:attrNameLst>
                                          <p:attrName>style.visibility</p:attrName>
                                        </p:attrNameLst>
                                      </p:cBhvr>
                                      <p:to>
                                        <p:strVal val="visible"/>
                                      </p:to>
                                    </p:set>
                                    <p:animEffect transition="in" filter="dissolve">
                                      <p:cBhvr>
                                        <p:cTn id="17" dur="500"/>
                                        <p:tgtEl>
                                          <p:spTgt spid="35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grpId="0" nodeType="clickEffect">
                                  <p:stCondLst>
                                    <p:cond delay="0"/>
                                  </p:stCondLst>
                                  <p:iterate>
                                    <p:tmAbs val="0"/>
                                  </p:iterate>
                                  <p:childTnLst>
                                    <p:set>
                                      <p:cBhvr>
                                        <p:cTn id="21" fill="hold"/>
                                        <p:tgtEl>
                                          <p:spTgt spid="354"/>
                                        </p:tgtEl>
                                        <p:attrNameLst>
                                          <p:attrName>style.visibility</p:attrName>
                                        </p:attrNameLst>
                                      </p:cBhvr>
                                      <p:to>
                                        <p:strVal val="visible"/>
                                      </p:to>
                                    </p:set>
                                    <p:animEffect transition="in" filter="dissolve">
                                      <p:cBhvr>
                                        <p:cTn id="22" dur="500"/>
                                        <p:tgtEl>
                                          <p:spTgt spid="35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fill="hold" grpId="0" nodeType="clickEffect">
                                  <p:stCondLst>
                                    <p:cond delay="0"/>
                                  </p:stCondLst>
                                  <p:iterate>
                                    <p:tmAbs val="0"/>
                                  </p:iterate>
                                  <p:childTnLst>
                                    <p:set>
                                      <p:cBhvr>
                                        <p:cTn id="26" fill="hold"/>
                                        <p:tgtEl>
                                          <p:spTgt spid="353"/>
                                        </p:tgtEl>
                                        <p:attrNameLst>
                                          <p:attrName>style.visibility</p:attrName>
                                        </p:attrNameLst>
                                      </p:cBhvr>
                                      <p:to>
                                        <p:strVal val="visible"/>
                                      </p:to>
                                    </p:set>
                                    <p:animEffect transition="in" filter="dissolve">
                                      <p:cBhvr>
                                        <p:cTn id="27" dur="500"/>
                                        <p:tgtEl>
                                          <p:spTgt spid="3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30171" fill="hold"/>
                                        <p:tgtEl>
                                          <p:spTgt spid="2"/>
                                        </p:tgtEl>
                                      </p:cBhvr>
                                    </p:cmd>
                                  </p:childTnLst>
                                </p:cTn>
                              </p:par>
                            </p:childTnLst>
                          </p:cTn>
                        </p:par>
                      </p:childTnLst>
                    </p:cTn>
                  </p:par>
                </p:childTnLst>
              </p:cTn>
              <p:nextCondLst>
                <p:cond evt="onClick" delay="0">
                  <p:tgtEl>
                    <p:spTgt spid="2"/>
                  </p:tgtEl>
                </p:cond>
              </p:nextCondLst>
            </p:seq>
            <p:audio>
              <p:cMediaNode vol="80000">
                <p:cTn id="33" fill="hold" display="0">
                  <p:stCondLst>
                    <p:cond delay="indefinite"/>
                  </p:stCondLst>
                  <p:endCondLst>
                    <p:cond evt="onStopAudio" delay="0">
                      <p:tgtEl>
                        <p:sldTgt/>
                      </p:tgtEl>
                    </p:cond>
                  </p:endCondLst>
                </p:cTn>
                <p:tgtEl>
                  <p:spTgt spid="2"/>
                </p:tgtEl>
              </p:cMediaNode>
            </p:audio>
          </p:childTnLst>
        </p:cTn>
      </p:par>
    </p:tnLst>
    <p:bldLst>
      <p:bldP spid="350" grpId="0" animBg="1" advAuto="0"/>
      <p:bldP spid="351" grpId="0" animBg="1" advAuto="0"/>
      <p:bldP spid="353" grpId="0" animBg="1" advAuto="0"/>
      <p:bldP spid="354" grpId="0" animBg="1" advAuto="0"/>
      <p:bldP spid="20"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6324A1-2D9D-4FFD-9EE5-511D82E221D5}"/>
              </a:ext>
            </a:extLst>
          </p:cNvPr>
          <p:cNvSpPr txBox="1"/>
          <p:nvPr/>
        </p:nvSpPr>
        <p:spPr>
          <a:xfrm>
            <a:off x="427038" y="1185962"/>
            <a:ext cx="8712968" cy="3046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b="1" dirty="0">
                <a:latin typeface="Calibri" panose="020F0502020204030204" pitchFamily="34" charset="0"/>
                <a:cs typeface="Calibri" panose="020F0502020204030204" pitchFamily="34" charset="0"/>
              </a:rPr>
              <a:t>Results of effective human resources management </a:t>
            </a:r>
            <a:r>
              <a:rPr lang="en-US" sz="2400" dirty="0">
                <a:latin typeface="Calibri" panose="020F0502020204030204" pitchFamily="34" charset="0"/>
                <a:cs typeface="Calibri" panose="020F0502020204030204" pitchFamily="34" charset="0"/>
              </a:rPr>
              <a:t>in case of </a:t>
            </a:r>
            <a:r>
              <a:rPr lang="en-US" sz="2400" b="1" dirty="0">
                <a:latin typeface="Calibri" panose="020F0502020204030204" pitchFamily="34" charset="0"/>
                <a:cs typeface="Calibri" panose="020F0502020204030204" pitchFamily="34" charset="0"/>
              </a:rPr>
              <a:t>social enterprises</a:t>
            </a:r>
            <a:r>
              <a:rPr lang="en-US" sz="2400" dirty="0">
                <a:latin typeface="Calibri" panose="020F0502020204030204" pitchFamily="34" charset="0"/>
                <a:cs typeface="Calibri" panose="020F0502020204030204" pitchFamily="34" charset="0"/>
              </a:rPr>
              <a:t> refers to the following characteristics of employees: </a:t>
            </a:r>
          </a:p>
          <a:p>
            <a:endParaRPr lang="en-US" sz="2400"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enhanced quality of employees’ life, </a:t>
            </a: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a high level of trust,</a:t>
            </a: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a sense of belonging, pride to belong to the organization,</a:t>
            </a: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increased performance and productivity</a:t>
            </a: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longer retention of employees. </a:t>
            </a:r>
            <a:endParaRPr lang="el-GR" sz="24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68A9970-B5E1-4DC1-B7CA-49391640F1C6}"/>
              </a:ext>
            </a:extLst>
          </p:cNvPr>
          <p:cNvPicPr>
            <a:picLocks noChangeAspect="1"/>
          </p:cNvPicPr>
          <p:nvPr/>
        </p:nvPicPr>
        <p:blipFill>
          <a:blip r:embed="rId2"/>
          <a:stretch>
            <a:fillRect/>
          </a:stretch>
        </p:blipFill>
        <p:spPr>
          <a:xfrm>
            <a:off x="2597150" y="4426322"/>
            <a:ext cx="4876800" cy="2743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49605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Shape 418"/>
          <p:cNvSpPr/>
          <p:nvPr/>
        </p:nvSpPr>
        <p:spPr>
          <a:xfrm>
            <a:off x="-32661" y="4428819"/>
            <a:ext cx="10075682" cy="3127681"/>
          </a:xfrm>
          <a:prstGeom prst="rect">
            <a:avLst/>
          </a:prstGeom>
          <a:gradFill>
            <a:gsLst>
              <a:gs pos="0">
                <a:srgbClr val="808080"/>
              </a:gs>
              <a:gs pos="100000">
                <a:srgbClr val="292929"/>
              </a:gs>
            </a:gsLst>
            <a:path path="circle">
              <a:fillToRect l="37721" t="-19636" r="62278" b="119636"/>
            </a:path>
          </a:gradFill>
          <a:ln w="57240">
            <a:solidFill>
              <a:srgbClr val="3399FF"/>
            </a:solidFill>
            <a:miter/>
          </a:ln>
        </p:spPr>
        <p:txBody>
          <a:bodyPr lIns="45719" rIns="45719"/>
          <a:lstStyle/>
          <a:p>
            <a:endParaRPr/>
          </a:p>
        </p:txBody>
      </p:sp>
      <p:sp>
        <p:nvSpPr>
          <p:cNvPr id="419" name="Shape 419"/>
          <p:cNvSpPr/>
          <p:nvPr/>
        </p:nvSpPr>
        <p:spPr>
          <a:xfrm>
            <a:off x="234318" y="4801500"/>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420" name="Shape 420"/>
          <p:cNvSpPr/>
          <p:nvPr/>
        </p:nvSpPr>
        <p:spPr>
          <a:xfrm>
            <a:off x="5332319" y="4800960"/>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421" name="Shape 421"/>
          <p:cNvSpPr/>
          <p:nvPr/>
        </p:nvSpPr>
        <p:spPr>
          <a:xfrm>
            <a:off x="228599" y="5867639"/>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dirty="0"/>
          </a:p>
        </p:txBody>
      </p:sp>
      <p:sp>
        <p:nvSpPr>
          <p:cNvPr id="422" name="Shape 422"/>
          <p:cNvSpPr/>
          <p:nvPr/>
        </p:nvSpPr>
        <p:spPr>
          <a:xfrm>
            <a:off x="5332319" y="5867638"/>
            <a:ext cx="4528987" cy="9897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423" name="Shape 423"/>
          <p:cNvSpPr/>
          <p:nvPr/>
        </p:nvSpPr>
        <p:spPr>
          <a:xfrm flipH="1">
            <a:off x="28079" y="5258160"/>
            <a:ext cx="228601" cy="1"/>
          </a:xfrm>
          <a:prstGeom prst="line">
            <a:avLst/>
          </a:prstGeom>
          <a:ln w="57240">
            <a:solidFill>
              <a:srgbClr val="3399FF"/>
            </a:solidFill>
            <a:miter/>
          </a:ln>
        </p:spPr>
        <p:txBody>
          <a:bodyPr lIns="45719" rIns="45719"/>
          <a:lstStyle/>
          <a:p>
            <a:endParaRPr/>
          </a:p>
        </p:txBody>
      </p:sp>
      <p:sp>
        <p:nvSpPr>
          <p:cNvPr id="424" name="Shape 424"/>
          <p:cNvSpPr/>
          <p:nvPr/>
        </p:nvSpPr>
        <p:spPr>
          <a:xfrm flipH="1">
            <a:off x="37799" y="6324839"/>
            <a:ext cx="228601" cy="1"/>
          </a:xfrm>
          <a:prstGeom prst="line">
            <a:avLst/>
          </a:prstGeom>
          <a:ln w="57240">
            <a:solidFill>
              <a:srgbClr val="3399FF"/>
            </a:solidFill>
            <a:miter/>
          </a:ln>
        </p:spPr>
        <p:txBody>
          <a:bodyPr lIns="45719" rIns="45719"/>
          <a:lstStyle/>
          <a:p>
            <a:endParaRPr/>
          </a:p>
        </p:txBody>
      </p:sp>
      <p:sp>
        <p:nvSpPr>
          <p:cNvPr id="425" name="Shape 425"/>
          <p:cNvSpPr/>
          <p:nvPr/>
        </p:nvSpPr>
        <p:spPr>
          <a:xfrm flipH="1">
            <a:off x="4466880" y="6324839"/>
            <a:ext cx="865441" cy="1"/>
          </a:xfrm>
          <a:prstGeom prst="line">
            <a:avLst/>
          </a:prstGeom>
          <a:ln w="57240">
            <a:solidFill>
              <a:srgbClr val="3399FF"/>
            </a:solidFill>
            <a:miter/>
          </a:ln>
        </p:spPr>
        <p:txBody>
          <a:bodyPr lIns="45719" rIns="45719"/>
          <a:lstStyle/>
          <a:p>
            <a:endParaRPr/>
          </a:p>
        </p:txBody>
      </p:sp>
      <p:sp>
        <p:nvSpPr>
          <p:cNvPr id="426" name="Shape 426"/>
          <p:cNvSpPr/>
          <p:nvPr/>
        </p:nvSpPr>
        <p:spPr>
          <a:xfrm flipH="1">
            <a:off x="4447799" y="5258160"/>
            <a:ext cx="884521" cy="1"/>
          </a:xfrm>
          <a:prstGeom prst="line">
            <a:avLst/>
          </a:prstGeom>
          <a:ln w="57240">
            <a:solidFill>
              <a:srgbClr val="3399FF"/>
            </a:solidFill>
            <a:miter/>
          </a:ln>
        </p:spPr>
        <p:txBody>
          <a:bodyPr lIns="45719" rIns="45719"/>
          <a:lstStyle/>
          <a:p>
            <a:endParaRPr/>
          </a:p>
        </p:txBody>
      </p:sp>
      <p:sp>
        <p:nvSpPr>
          <p:cNvPr id="427" name="Shape 427"/>
          <p:cNvSpPr/>
          <p:nvPr/>
        </p:nvSpPr>
        <p:spPr>
          <a:xfrm flipH="1">
            <a:off x="9599400" y="5258160"/>
            <a:ext cx="477361" cy="1"/>
          </a:xfrm>
          <a:prstGeom prst="line">
            <a:avLst/>
          </a:prstGeom>
          <a:ln w="57240">
            <a:solidFill>
              <a:srgbClr val="3399FF"/>
            </a:solidFill>
            <a:miter/>
          </a:ln>
        </p:spPr>
        <p:txBody>
          <a:bodyPr lIns="45719" rIns="45719"/>
          <a:lstStyle/>
          <a:p>
            <a:endParaRPr/>
          </a:p>
        </p:txBody>
      </p:sp>
      <p:sp>
        <p:nvSpPr>
          <p:cNvPr id="428" name="Shape 428"/>
          <p:cNvSpPr/>
          <p:nvPr/>
        </p:nvSpPr>
        <p:spPr>
          <a:xfrm flipH="1" flipV="1">
            <a:off x="9813599" y="6324300"/>
            <a:ext cx="263161" cy="540"/>
          </a:xfrm>
          <a:prstGeom prst="line">
            <a:avLst/>
          </a:prstGeom>
          <a:ln w="57240">
            <a:solidFill>
              <a:srgbClr val="3399FF"/>
            </a:solidFill>
            <a:miter/>
          </a:ln>
        </p:spPr>
        <p:txBody>
          <a:bodyPr lIns="45719" rIns="45719"/>
          <a:lstStyle/>
          <a:p>
            <a:endParaRPr/>
          </a:p>
        </p:txBody>
      </p:sp>
      <p:sp>
        <p:nvSpPr>
          <p:cNvPr id="429" name="Shape 429"/>
          <p:cNvSpPr/>
          <p:nvPr/>
        </p:nvSpPr>
        <p:spPr>
          <a:xfrm>
            <a:off x="611222" y="4937768"/>
            <a:ext cx="4042371" cy="617732"/>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p>
            <a:pPr marL="342900" indent="-342900">
              <a:buAutoNum type="alphaUcPeriod"/>
              <a:defRPr sz="1700" b="1">
                <a:solidFill>
                  <a:srgbClr val="FFCC00"/>
                </a:solidFill>
              </a:defRPr>
            </a:pPr>
            <a:r>
              <a:rPr lang="en-US" dirty="0"/>
              <a:t>Direct contact between </a:t>
            </a:r>
          </a:p>
          <a:p>
            <a:pPr>
              <a:defRPr sz="1700" b="1">
                <a:solidFill>
                  <a:srgbClr val="FFCC00"/>
                </a:solidFill>
              </a:defRPr>
            </a:pPr>
            <a:r>
              <a:rPr lang="en-US" dirty="0"/>
              <a:t>     manager and staff</a:t>
            </a:r>
            <a:endParaRPr dirty="0"/>
          </a:p>
        </p:txBody>
      </p:sp>
      <p:sp>
        <p:nvSpPr>
          <p:cNvPr id="430" name="Shape 430"/>
          <p:cNvSpPr/>
          <p:nvPr/>
        </p:nvSpPr>
        <p:spPr>
          <a:xfrm>
            <a:off x="5412970" y="5908840"/>
            <a:ext cx="4367683" cy="90731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dirty="0"/>
          </a:p>
        </p:txBody>
      </p:sp>
      <p:sp>
        <p:nvSpPr>
          <p:cNvPr id="431" name="Shape 431"/>
          <p:cNvSpPr/>
          <p:nvPr/>
        </p:nvSpPr>
        <p:spPr>
          <a:xfrm>
            <a:off x="745633" y="6024240"/>
            <a:ext cx="3854522" cy="617732"/>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p>
            <a:pPr>
              <a:defRPr b="1">
                <a:solidFill>
                  <a:srgbClr val="FFCC00"/>
                </a:solidFill>
              </a:defRPr>
            </a:pPr>
            <a:r>
              <a:rPr lang="en-US" sz="1700" dirty="0"/>
              <a:t>C. Meetings and Working Committees</a:t>
            </a:r>
            <a:endParaRPr sz="1700" dirty="0"/>
          </a:p>
        </p:txBody>
      </p:sp>
      <p:sp>
        <p:nvSpPr>
          <p:cNvPr id="432" name="Shape 432"/>
          <p:cNvSpPr/>
          <p:nvPr/>
        </p:nvSpPr>
        <p:spPr>
          <a:xfrm>
            <a:off x="5899646" y="4822351"/>
            <a:ext cx="3434041" cy="602343"/>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p>
            <a:pPr>
              <a:defRPr b="1">
                <a:solidFill>
                  <a:srgbClr val="FFCC00"/>
                </a:solidFill>
              </a:defRPr>
            </a:pPr>
            <a:r>
              <a:rPr lang="en-US" sz="1700" dirty="0"/>
              <a:t>B. </a:t>
            </a:r>
            <a:r>
              <a:rPr lang="en-US" sz="1600" dirty="0"/>
              <a:t>Written communication</a:t>
            </a:r>
          </a:p>
          <a:p>
            <a:pPr>
              <a:defRPr b="1">
                <a:solidFill>
                  <a:srgbClr val="FFCC00"/>
                </a:solidFill>
              </a:defRPr>
            </a:pPr>
            <a:r>
              <a:rPr lang="en-US" sz="1600" dirty="0"/>
              <a:t> (email, memos)</a:t>
            </a:r>
            <a:endParaRPr sz="1700" dirty="0"/>
          </a:p>
        </p:txBody>
      </p:sp>
      <p:sp>
        <p:nvSpPr>
          <p:cNvPr id="433" name="Shape 433"/>
          <p:cNvSpPr/>
          <p:nvPr/>
        </p:nvSpPr>
        <p:spPr>
          <a:xfrm>
            <a:off x="5935647" y="6155045"/>
            <a:ext cx="3398040" cy="356122"/>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p>
            <a:pPr>
              <a:defRPr b="1">
                <a:solidFill>
                  <a:srgbClr val="FFCC00"/>
                </a:solidFill>
              </a:defRPr>
            </a:pPr>
            <a:r>
              <a:rPr lang="en-US" sz="1700" dirty="0"/>
              <a:t>D. </a:t>
            </a:r>
            <a:r>
              <a:rPr lang="en-US" sz="1600" dirty="0"/>
              <a:t>All the above</a:t>
            </a:r>
            <a:endParaRPr sz="1700" dirty="0"/>
          </a:p>
        </p:txBody>
      </p:sp>
      <p:sp>
        <p:nvSpPr>
          <p:cNvPr id="434" name="Shape 434"/>
          <p:cNvSpPr/>
          <p:nvPr/>
        </p:nvSpPr>
        <p:spPr>
          <a:xfrm>
            <a:off x="685799" y="1203839"/>
            <a:ext cx="8822882" cy="1941171"/>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pPr lvl="0"/>
            <a:r>
              <a:rPr lang="en-US" dirty="0"/>
              <a:t>8</a:t>
            </a:r>
            <a:r>
              <a:rPr dirty="0"/>
              <a:t>. </a:t>
            </a:r>
            <a:r>
              <a:rPr lang="en-US" dirty="0"/>
              <a:t>The most effective means of coordination in a social enterprise are</a:t>
            </a:r>
            <a:r>
              <a:rPr lang="el-GR" dirty="0"/>
              <a:t>?</a:t>
            </a:r>
          </a:p>
        </p:txBody>
      </p:sp>
      <p:pic>
        <p:nvPicPr>
          <p:cNvPr id="2" name="$64,000 Question - Who Wants to Be a Millionaire (mp3cut.net)">
            <a:hlinkClick r:id="" action="ppaction://media"/>
            <a:extLst>
              <a:ext uri="{FF2B5EF4-FFF2-40B4-BE49-F238E27FC236}">
                <a16:creationId xmlns:a16="http://schemas.microsoft.com/office/drawing/2014/main" id="{DC49BB1C-35FE-461C-88E0-686083DB0B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129155" y="3676636"/>
            <a:ext cx="487363" cy="487363"/>
          </a:xfrm>
          <a:prstGeom prst="rect">
            <a:avLst/>
          </a:prstGeom>
        </p:spPr>
      </p:pic>
    </p:spTree>
    <p:extLst>
      <p:ext uri="{BB962C8B-B14F-4D97-AF65-F5344CB8AC3E}">
        <p14:creationId xmlns:p14="http://schemas.microsoft.com/office/powerpoint/2010/main" val="2337665594"/>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429"/>
                                        </p:tgtEl>
                                        <p:attrNameLst>
                                          <p:attrName>style.visibility</p:attrName>
                                        </p:attrNameLst>
                                      </p:cBhvr>
                                      <p:to>
                                        <p:strVal val="visible"/>
                                      </p:to>
                                    </p:set>
                                    <p:animEffect transition="in" filter="dissolve">
                                      <p:cBhvr>
                                        <p:cTn id="7" dur="500"/>
                                        <p:tgtEl>
                                          <p:spTgt spid="42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432"/>
                                        </p:tgtEl>
                                        <p:attrNameLst>
                                          <p:attrName>style.visibility</p:attrName>
                                        </p:attrNameLst>
                                      </p:cBhvr>
                                      <p:to>
                                        <p:strVal val="visible"/>
                                      </p:to>
                                    </p:set>
                                    <p:animEffect transition="in" filter="dissolve">
                                      <p:cBhvr>
                                        <p:cTn id="12" dur="500"/>
                                        <p:tgtEl>
                                          <p:spTgt spid="43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0" nodeType="clickEffect">
                                  <p:stCondLst>
                                    <p:cond delay="0"/>
                                  </p:stCondLst>
                                  <p:iterate>
                                    <p:tmAbs val="0"/>
                                  </p:iterate>
                                  <p:childTnLst>
                                    <p:set>
                                      <p:cBhvr>
                                        <p:cTn id="16" fill="hold"/>
                                        <p:tgtEl>
                                          <p:spTgt spid="431"/>
                                        </p:tgtEl>
                                        <p:attrNameLst>
                                          <p:attrName>style.visibility</p:attrName>
                                        </p:attrNameLst>
                                      </p:cBhvr>
                                      <p:to>
                                        <p:strVal val="visible"/>
                                      </p:to>
                                    </p:set>
                                    <p:animEffect transition="in" filter="dissolve">
                                      <p:cBhvr>
                                        <p:cTn id="17" dur="500"/>
                                        <p:tgtEl>
                                          <p:spTgt spid="43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grpId="0" nodeType="clickEffect">
                                  <p:stCondLst>
                                    <p:cond delay="0"/>
                                  </p:stCondLst>
                                  <p:iterate>
                                    <p:tmAbs val="0"/>
                                  </p:iterate>
                                  <p:childTnLst>
                                    <p:set>
                                      <p:cBhvr>
                                        <p:cTn id="21" fill="hold"/>
                                        <p:tgtEl>
                                          <p:spTgt spid="433"/>
                                        </p:tgtEl>
                                        <p:attrNameLst>
                                          <p:attrName>style.visibility</p:attrName>
                                        </p:attrNameLst>
                                      </p:cBhvr>
                                      <p:to>
                                        <p:strVal val="visible"/>
                                      </p:to>
                                    </p:set>
                                    <p:animEffect transition="in" filter="dissolve">
                                      <p:cBhvr>
                                        <p:cTn id="22" dur="500"/>
                                        <p:tgtEl>
                                          <p:spTgt spid="43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fill="hold" grpId="0" nodeType="clickEffect">
                                  <p:stCondLst>
                                    <p:cond delay="0"/>
                                  </p:stCondLst>
                                  <p:iterate>
                                    <p:tmAbs val="0"/>
                                  </p:iterate>
                                  <p:childTnLst>
                                    <p:set>
                                      <p:cBhvr>
                                        <p:cTn id="26" fill="hold"/>
                                        <p:tgtEl>
                                          <p:spTgt spid="430"/>
                                        </p:tgtEl>
                                        <p:attrNameLst>
                                          <p:attrName>style.visibility</p:attrName>
                                        </p:attrNameLst>
                                      </p:cBhvr>
                                      <p:to>
                                        <p:strVal val="visible"/>
                                      </p:to>
                                    </p:set>
                                    <p:animEffect transition="in" filter="dissolve">
                                      <p:cBhvr>
                                        <p:cTn id="27" dur="500"/>
                                        <p:tgtEl>
                                          <p:spTgt spid="4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30171" fill="hold"/>
                                        <p:tgtEl>
                                          <p:spTgt spid="2"/>
                                        </p:tgtEl>
                                      </p:cBhvr>
                                    </p:cmd>
                                  </p:childTnLst>
                                </p:cTn>
                              </p:par>
                            </p:childTnLst>
                          </p:cTn>
                        </p:par>
                      </p:childTnLst>
                    </p:cTn>
                  </p:par>
                </p:childTnLst>
              </p:cTn>
              <p:nextCondLst>
                <p:cond evt="onClick" delay="0">
                  <p:tgtEl>
                    <p:spTgt spid="2"/>
                  </p:tgtEl>
                </p:cond>
              </p:nextCondLst>
            </p:seq>
            <p:audio>
              <p:cMediaNode vol="80000">
                <p:cTn id="33" fill="hold" display="0">
                  <p:stCondLst>
                    <p:cond delay="indefinite"/>
                  </p:stCondLst>
                  <p:endCondLst>
                    <p:cond evt="onStopAudio" delay="0">
                      <p:tgtEl>
                        <p:sldTgt/>
                      </p:tgtEl>
                    </p:cond>
                  </p:endCondLst>
                </p:cTn>
                <p:tgtEl>
                  <p:spTgt spid="2"/>
                </p:tgtEl>
              </p:cMediaNode>
            </p:audio>
          </p:childTnLst>
        </p:cTn>
      </p:par>
    </p:tnLst>
    <p:bldLst>
      <p:bldP spid="429" grpId="0" animBg="1" advAuto="0"/>
      <p:bldP spid="430" grpId="0" animBg="1" advAuto="0"/>
      <p:bldP spid="431" grpId="0" animBg="1" advAuto="0"/>
      <p:bldP spid="432" grpId="0" animBg="1" advAuto="0"/>
      <p:bldP spid="433"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6324A1-2D9D-4FFD-9EE5-511D82E221D5}"/>
              </a:ext>
            </a:extLst>
          </p:cNvPr>
          <p:cNvSpPr txBox="1"/>
          <p:nvPr/>
        </p:nvSpPr>
        <p:spPr>
          <a:xfrm>
            <a:off x="499046" y="825922"/>
            <a:ext cx="8712968" cy="5632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dirty="0">
                <a:latin typeface="Calibri" panose="020F0502020204030204" pitchFamily="34" charset="0"/>
                <a:cs typeface="Calibri" panose="020F0502020204030204" pitchFamily="34" charset="0"/>
              </a:rPr>
              <a:t>The need to coordinate activities in an enterprise comes from the fact that most times there are differences of opinion among staff regarding how to achieve the objectives and tasks set.</a:t>
            </a:r>
          </a:p>
          <a:p>
            <a:r>
              <a:rPr lang="en-US" sz="2400" dirty="0">
                <a:latin typeface="Calibri" panose="020F0502020204030204" pitchFamily="34" charset="0"/>
                <a:cs typeface="Calibri" panose="020F0502020204030204" pitchFamily="34" charset="0"/>
              </a:rPr>
              <a:t>The </a:t>
            </a:r>
            <a:r>
              <a:rPr lang="en-US" sz="2400" b="1" dirty="0">
                <a:latin typeface="Calibri" panose="020F0502020204030204" pitchFamily="34" charset="0"/>
                <a:cs typeface="Calibri" panose="020F0502020204030204" pitchFamily="34" charset="0"/>
              </a:rPr>
              <a:t>most effective means of coordination </a:t>
            </a:r>
            <a:r>
              <a:rPr lang="en-US" sz="2400" dirty="0">
                <a:latin typeface="Calibri" panose="020F0502020204030204" pitchFamily="34" charset="0"/>
                <a:cs typeface="Calibri" panose="020F0502020204030204" pitchFamily="34" charset="0"/>
              </a:rPr>
              <a:t>are:</a:t>
            </a: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direct contact between manager and staff;</a:t>
            </a: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written communication (email, memos);</a:t>
            </a: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meetings;</a:t>
            </a: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working committees that periodically meet and review issues the company is facing.</a:t>
            </a:r>
          </a:p>
          <a:p>
            <a:pPr algn="just"/>
            <a:endParaRPr lang="en-US" sz="2400" dirty="0">
              <a:latin typeface="Calibri" panose="020F0502020204030204" pitchFamily="34" charset="0"/>
              <a:cs typeface="Calibri" panose="020F0502020204030204" pitchFamily="34" charset="0"/>
            </a:endParaRPr>
          </a:p>
          <a:p>
            <a:pPr algn="just"/>
            <a:r>
              <a:rPr lang="en-US" sz="2400" b="1" dirty="0">
                <a:latin typeface="Calibri" panose="020F0502020204030204" pitchFamily="34" charset="0"/>
                <a:cs typeface="Calibri" panose="020F0502020204030204" pitchFamily="34" charset="0"/>
              </a:rPr>
              <a:t>Evaluation</a:t>
            </a:r>
            <a:r>
              <a:rPr lang="en-US" sz="2400" dirty="0">
                <a:latin typeface="Calibri" panose="020F0502020204030204" pitchFamily="34" charset="0"/>
                <a:cs typeface="Calibri" panose="020F0502020204030204" pitchFamily="34" charset="0"/>
              </a:rPr>
              <a:t> and </a:t>
            </a:r>
            <a:r>
              <a:rPr lang="en-US" sz="2400" b="1" dirty="0">
                <a:latin typeface="Calibri" panose="020F0502020204030204" pitchFamily="34" charset="0"/>
                <a:cs typeface="Calibri" panose="020F0502020204030204" pitchFamily="34" charset="0"/>
              </a:rPr>
              <a:t>control</a:t>
            </a:r>
            <a:r>
              <a:rPr lang="en-US" sz="2400" dirty="0">
                <a:latin typeface="Calibri" panose="020F0502020204030204" pitchFamily="34" charset="0"/>
                <a:cs typeface="Calibri" panose="020F0502020204030204" pitchFamily="34" charset="0"/>
              </a:rPr>
              <a:t> are the basic procedures by which the activity is evaluated at all levels and </a:t>
            </a:r>
            <a:r>
              <a:rPr lang="en-US" sz="2400" b="1" dirty="0">
                <a:latin typeface="Calibri" panose="020F0502020204030204" pitchFamily="34" charset="0"/>
                <a:cs typeface="Calibri" panose="020F0502020204030204" pitchFamily="34" charset="0"/>
              </a:rPr>
              <a:t>corrective actions </a:t>
            </a:r>
            <a:r>
              <a:rPr lang="en-US" sz="2400" dirty="0">
                <a:latin typeface="Calibri" panose="020F0502020204030204" pitchFamily="34" charset="0"/>
                <a:cs typeface="Calibri" panose="020F0502020204030204" pitchFamily="34" charset="0"/>
              </a:rPr>
              <a:t>are taken. Control is linked to </a:t>
            </a:r>
            <a:r>
              <a:rPr lang="en-US" sz="2400" b="1" dirty="0">
                <a:latin typeface="Calibri" panose="020F0502020204030204" pitchFamily="34" charset="0"/>
                <a:cs typeface="Calibri" panose="020F0502020204030204" pitchFamily="34" charset="0"/>
              </a:rPr>
              <a:t>planning</a:t>
            </a:r>
            <a:r>
              <a:rPr lang="en-US" sz="2400" dirty="0">
                <a:latin typeface="Calibri" panose="020F0502020204030204" pitchFamily="34" charset="0"/>
                <a:cs typeface="Calibri" panose="020F0502020204030204" pitchFamily="34" charset="0"/>
              </a:rPr>
              <a:t> because it assesses how resources are used in an enterprise, it takes corrective actions when needed and plans more efficient use of resources in the future.</a:t>
            </a:r>
          </a:p>
        </p:txBody>
      </p:sp>
    </p:spTree>
    <p:extLst>
      <p:ext uri="{BB962C8B-B14F-4D97-AF65-F5344CB8AC3E}">
        <p14:creationId xmlns:p14="http://schemas.microsoft.com/office/powerpoint/2010/main" val="419996291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Shape 316"/>
          <p:cNvSpPr/>
          <p:nvPr/>
        </p:nvSpPr>
        <p:spPr>
          <a:xfrm>
            <a:off x="-1" y="4382280"/>
            <a:ext cx="10075682" cy="3127681"/>
          </a:xfrm>
          <a:prstGeom prst="rect">
            <a:avLst/>
          </a:prstGeom>
          <a:gradFill>
            <a:gsLst>
              <a:gs pos="0">
                <a:srgbClr val="808080"/>
              </a:gs>
              <a:gs pos="100000">
                <a:srgbClr val="292929"/>
              </a:gs>
            </a:gsLst>
            <a:path path="circle">
              <a:fillToRect l="37721" t="-19636" r="62278" b="119636"/>
            </a:path>
          </a:gradFill>
          <a:ln w="57240">
            <a:solidFill>
              <a:srgbClr val="3399FF"/>
            </a:solidFill>
            <a:miter/>
          </a:ln>
        </p:spPr>
        <p:txBody>
          <a:bodyPr lIns="45719" rIns="45719"/>
          <a:lstStyle/>
          <a:p>
            <a:endParaRPr/>
          </a:p>
        </p:txBody>
      </p:sp>
      <p:sp>
        <p:nvSpPr>
          <p:cNvPr id="317" name="Shape 317"/>
          <p:cNvSpPr/>
          <p:nvPr/>
        </p:nvSpPr>
        <p:spPr>
          <a:xfrm>
            <a:off x="228599" y="4800960"/>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18" name="Shape 318"/>
          <p:cNvSpPr/>
          <p:nvPr/>
        </p:nvSpPr>
        <p:spPr>
          <a:xfrm>
            <a:off x="5332319" y="4800960"/>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dirty="0"/>
          </a:p>
        </p:txBody>
      </p:sp>
      <p:sp>
        <p:nvSpPr>
          <p:cNvPr id="321" name="Shape 321"/>
          <p:cNvSpPr/>
          <p:nvPr/>
        </p:nvSpPr>
        <p:spPr>
          <a:xfrm flipH="1">
            <a:off x="28079" y="5258160"/>
            <a:ext cx="228601" cy="1"/>
          </a:xfrm>
          <a:prstGeom prst="line">
            <a:avLst/>
          </a:prstGeom>
          <a:ln w="57240">
            <a:solidFill>
              <a:srgbClr val="3399FF"/>
            </a:solidFill>
            <a:miter/>
          </a:ln>
        </p:spPr>
        <p:txBody>
          <a:bodyPr lIns="45719" rIns="45719"/>
          <a:lstStyle/>
          <a:p>
            <a:endParaRPr/>
          </a:p>
        </p:txBody>
      </p:sp>
      <p:sp>
        <p:nvSpPr>
          <p:cNvPr id="324" name="Shape 324"/>
          <p:cNvSpPr/>
          <p:nvPr/>
        </p:nvSpPr>
        <p:spPr>
          <a:xfrm flipH="1">
            <a:off x="4447799" y="5258160"/>
            <a:ext cx="884521" cy="1"/>
          </a:xfrm>
          <a:prstGeom prst="line">
            <a:avLst/>
          </a:prstGeom>
          <a:ln w="57240">
            <a:solidFill>
              <a:srgbClr val="3399FF"/>
            </a:solidFill>
            <a:miter/>
          </a:ln>
        </p:spPr>
        <p:txBody>
          <a:bodyPr lIns="45719" rIns="45719"/>
          <a:lstStyle/>
          <a:p>
            <a:endParaRPr/>
          </a:p>
        </p:txBody>
      </p:sp>
      <p:sp>
        <p:nvSpPr>
          <p:cNvPr id="325" name="Shape 325"/>
          <p:cNvSpPr/>
          <p:nvPr/>
        </p:nvSpPr>
        <p:spPr>
          <a:xfrm flipH="1">
            <a:off x="9599400" y="5258160"/>
            <a:ext cx="477361" cy="1"/>
          </a:xfrm>
          <a:prstGeom prst="line">
            <a:avLst/>
          </a:prstGeom>
          <a:ln w="57240">
            <a:solidFill>
              <a:srgbClr val="3399FF"/>
            </a:solidFill>
            <a:miter/>
          </a:ln>
        </p:spPr>
        <p:txBody>
          <a:bodyPr lIns="45719" rIns="45719"/>
          <a:lstStyle/>
          <a:p>
            <a:endParaRPr/>
          </a:p>
        </p:txBody>
      </p:sp>
      <p:sp>
        <p:nvSpPr>
          <p:cNvPr id="327" name="Shape 327"/>
          <p:cNvSpPr/>
          <p:nvPr/>
        </p:nvSpPr>
        <p:spPr>
          <a:xfrm>
            <a:off x="272398" y="4785212"/>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a:p>
        </p:txBody>
      </p:sp>
      <p:sp>
        <p:nvSpPr>
          <p:cNvPr id="328" name="Shape 328"/>
          <p:cNvSpPr/>
          <p:nvPr/>
        </p:nvSpPr>
        <p:spPr>
          <a:xfrm>
            <a:off x="774604" y="4917617"/>
            <a:ext cx="3656520" cy="402289"/>
          </a:xfrm>
          <a:prstGeom prst="rect">
            <a:avLst/>
          </a:prstGeom>
          <a:ln w="12700">
            <a:miter lim="400000"/>
          </a:ln>
          <a:extLst>
            <a:ext uri="{C572A759-6A51-4108-AA02-DFA0A04FC94B}">
              <ma14:wrappingTextBoxFlag xmlns="" xmlns:ma14="http://schemas.microsoft.com/office/mac/drawingml/2011/main" val="1"/>
            </a:ext>
          </a:extLst>
        </p:spPr>
        <p:txBody>
          <a:bodyPr lIns="46799" tIns="46799" rIns="46799" bIns="46799">
            <a:spAutoFit/>
          </a:bodyPr>
          <a:lstStyle/>
          <a:p>
            <a:pPr>
              <a:defRPr sz="2000" b="1">
                <a:solidFill>
                  <a:srgbClr val="FFCC00"/>
                </a:solidFill>
              </a:defRPr>
            </a:pPr>
            <a:r>
              <a:rPr lang="en-US" sz="2000" dirty="0"/>
              <a:t>A. False		</a:t>
            </a:r>
            <a:endParaRPr sz="2000" dirty="0"/>
          </a:p>
        </p:txBody>
      </p:sp>
      <p:sp>
        <p:nvSpPr>
          <p:cNvPr id="330" name="Shape 330"/>
          <p:cNvSpPr/>
          <p:nvPr/>
        </p:nvSpPr>
        <p:spPr>
          <a:xfrm>
            <a:off x="6172940" y="4948395"/>
            <a:ext cx="3024388" cy="402289"/>
          </a:xfrm>
          <a:prstGeom prst="rect">
            <a:avLst/>
          </a:prstGeom>
          <a:ln w="12700">
            <a:miter lim="400000"/>
          </a:ln>
          <a:extLst>
            <a:ext uri="{C572A759-6A51-4108-AA02-DFA0A04FC94B}">
              <ma14:wrappingTextBoxFlag xmlns="" xmlns:ma14="http://schemas.microsoft.com/office/mac/drawingml/2011/main" val="1"/>
            </a:ext>
          </a:extLst>
        </p:spPr>
        <p:txBody>
          <a:bodyPr lIns="46799" tIns="46799" rIns="46799" bIns="46799">
            <a:spAutoFit/>
          </a:bodyPr>
          <a:lstStyle/>
          <a:p>
            <a:pPr>
              <a:defRPr b="1">
                <a:solidFill>
                  <a:srgbClr val="FFCC00"/>
                </a:solidFill>
              </a:defRPr>
            </a:pPr>
            <a:r>
              <a:rPr lang="el-GR" dirty="0"/>
              <a:t>Β.</a:t>
            </a:r>
            <a:r>
              <a:rPr lang="el-GR" b="1" dirty="0"/>
              <a:t> </a:t>
            </a:r>
            <a:r>
              <a:rPr lang="en-US" sz="2000" b="1" dirty="0"/>
              <a:t>True</a:t>
            </a:r>
            <a:endParaRPr sz="2000" dirty="0"/>
          </a:p>
        </p:txBody>
      </p:sp>
      <p:sp>
        <p:nvSpPr>
          <p:cNvPr id="332" name="Shape 332"/>
          <p:cNvSpPr/>
          <p:nvPr/>
        </p:nvSpPr>
        <p:spPr>
          <a:xfrm>
            <a:off x="775438" y="1185962"/>
            <a:ext cx="8822882" cy="1618006"/>
          </a:xfrm>
          <a:prstGeom prst="rect">
            <a:avLst/>
          </a:prstGeom>
          <a:ln w="12700">
            <a:miter lim="400000"/>
          </a:ln>
          <a:extLst>
            <a:ext uri="{C572A759-6A51-4108-AA02-DFA0A04FC94B}">
              <ma14:wrappingTextBoxFlag xmlns="" xmlns:ma14="http://schemas.microsoft.com/office/mac/drawingml/2011/main" val="1"/>
            </a:ext>
          </a:extLst>
        </p:spPr>
        <p:txBody>
          <a:bodyPr lIns="46799" tIns="46799" rIns="46799" bIns="46799">
            <a:spAutoFit/>
          </a:bodyPr>
          <a:lstStyle>
            <a:lvl1pPr algn="ctr">
              <a:defRPr sz="3300" b="1">
                <a:solidFill>
                  <a:srgbClr val="FFFFFF"/>
                </a:solidFill>
              </a:defRPr>
            </a:lvl1pPr>
          </a:lstStyle>
          <a:p>
            <a:pPr lvl="0"/>
            <a:r>
              <a:rPr lang="en-US" dirty="0"/>
              <a:t>9</a:t>
            </a:r>
            <a:r>
              <a:rPr lang="el-GR" dirty="0"/>
              <a:t>. </a:t>
            </a:r>
            <a:r>
              <a:rPr lang="en-US" dirty="0"/>
              <a:t>Leaders focus more on fulfilling functions and managers on building relationships</a:t>
            </a:r>
            <a:endParaRPr lang="el-GR" dirty="0"/>
          </a:p>
        </p:txBody>
      </p:sp>
      <p:pic>
        <p:nvPicPr>
          <p:cNvPr id="2" name="$64,000 Question - Who Wants to Be a Millionaire (mp3cut.net)">
            <a:hlinkClick r:id="" action="ppaction://media"/>
            <a:extLst>
              <a:ext uri="{FF2B5EF4-FFF2-40B4-BE49-F238E27FC236}">
                <a16:creationId xmlns:a16="http://schemas.microsoft.com/office/drawing/2014/main" id="{A19BCEC2-1093-4AFA-9B33-193021D38EC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54638" y="3756341"/>
            <a:ext cx="487363" cy="487363"/>
          </a:xfrm>
          <a:prstGeom prst="rect">
            <a:avLst/>
          </a:prstGeom>
        </p:spPr>
      </p:pic>
    </p:spTree>
    <p:extLst>
      <p:ext uri="{BB962C8B-B14F-4D97-AF65-F5344CB8AC3E}">
        <p14:creationId xmlns:p14="http://schemas.microsoft.com/office/powerpoint/2010/main" val="322091291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328"/>
                                        </p:tgtEl>
                                        <p:attrNameLst>
                                          <p:attrName>style.visibility</p:attrName>
                                        </p:attrNameLst>
                                      </p:cBhvr>
                                      <p:to>
                                        <p:strVal val="visible"/>
                                      </p:to>
                                    </p:set>
                                    <p:animEffect transition="in" filter="dissolve">
                                      <p:cBhvr>
                                        <p:cTn id="7" dur="500"/>
                                        <p:tgtEl>
                                          <p:spTgt spid="32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330"/>
                                        </p:tgtEl>
                                        <p:attrNameLst>
                                          <p:attrName>style.visibility</p:attrName>
                                        </p:attrNameLst>
                                      </p:cBhvr>
                                      <p:to>
                                        <p:strVal val="visible"/>
                                      </p:to>
                                    </p:set>
                                    <p:animEffect transition="in" filter="dissolve">
                                      <p:cBhvr>
                                        <p:cTn id="12" dur="500"/>
                                        <p:tgtEl>
                                          <p:spTgt spid="33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0" nodeType="clickEffect">
                                  <p:stCondLst>
                                    <p:cond delay="0"/>
                                  </p:stCondLst>
                                  <p:iterate>
                                    <p:tmAbs val="0"/>
                                  </p:iterate>
                                  <p:childTnLst>
                                    <p:set>
                                      <p:cBhvr>
                                        <p:cTn id="16" fill="hold"/>
                                        <p:tgtEl>
                                          <p:spTgt spid="327"/>
                                        </p:tgtEl>
                                        <p:attrNameLst>
                                          <p:attrName>style.visibility</p:attrName>
                                        </p:attrNameLst>
                                      </p:cBhvr>
                                      <p:to>
                                        <p:strVal val="visible"/>
                                      </p:to>
                                    </p:set>
                                    <p:animEffect transition="in" filter="dissolve">
                                      <p:cBhvr>
                                        <p:cTn id="17" dur="5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30171" fill="hold"/>
                                        <p:tgtEl>
                                          <p:spTgt spid="2"/>
                                        </p:tgtEl>
                                      </p:cBhvr>
                                    </p:cmd>
                                  </p:childTnLst>
                                </p:cTn>
                              </p:par>
                            </p:childTnLst>
                          </p:cTn>
                        </p:par>
                      </p:childTnLst>
                    </p:cTn>
                  </p:par>
                </p:childTnLst>
              </p:cTn>
              <p:nextCondLst>
                <p:cond evt="onClick" delay="0">
                  <p:tgtEl>
                    <p:spTgt spid="2"/>
                  </p:tgtEl>
                </p:cond>
              </p:nextCondLst>
            </p:seq>
            <p:audio>
              <p:cMediaNode vol="80000">
                <p:cTn id="23" fill="hold" display="0">
                  <p:stCondLst>
                    <p:cond delay="indefinite"/>
                  </p:stCondLst>
                  <p:endCondLst>
                    <p:cond evt="onStopAudio" delay="0">
                      <p:tgtEl>
                        <p:sldTgt/>
                      </p:tgtEl>
                    </p:cond>
                  </p:endCondLst>
                </p:cTn>
                <p:tgtEl>
                  <p:spTgt spid="2"/>
                </p:tgtEl>
              </p:cMediaNode>
            </p:audio>
          </p:childTnLst>
        </p:cTn>
      </p:par>
    </p:tnLst>
    <p:bldLst>
      <p:bldP spid="327" grpId="0" animBg="1" advAuto="0"/>
      <p:bldP spid="328" grpId="0" animBg="1" advAuto="0"/>
      <p:bldP spid="330"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solidFill>
                  <a:schemeClr val="bg1"/>
                </a:solidFill>
              </a:rPr>
              <a:t>Rules of the Game </a:t>
            </a:r>
            <a:endParaRPr lang="el-GR" sz="4400" b="1" dirty="0">
              <a:solidFill>
                <a:schemeClr val="bg1"/>
              </a:solidFill>
            </a:endParaRPr>
          </a:p>
        </p:txBody>
      </p:sp>
      <p:sp>
        <p:nvSpPr>
          <p:cNvPr id="3" name="Text Placeholder 2"/>
          <p:cNvSpPr>
            <a:spLocks noGrp="1"/>
          </p:cNvSpPr>
          <p:nvPr>
            <p:ph type="body" idx="1"/>
          </p:nvPr>
        </p:nvSpPr>
        <p:spPr/>
        <p:txBody>
          <a:bodyPr>
            <a:normAutofit lnSpcReduction="10000"/>
          </a:bodyPr>
          <a:lstStyle/>
          <a:p>
            <a:pPr>
              <a:buClr>
                <a:schemeClr val="bg1"/>
              </a:buClr>
              <a:buNone/>
            </a:pPr>
            <a:r>
              <a:rPr lang="en-US" sz="4400" b="1" dirty="0">
                <a:solidFill>
                  <a:schemeClr val="bg1"/>
                </a:solidFill>
              </a:rPr>
              <a:t>1. Read the answers</a:t>
            </a:r>
          </a:p>
          <a:p>
            <a:pPr>
              <a:buClr>
                <a:schemeClr val="bg1"/>
              </a:buClr>
              <a:buNone/>
            </a:pPr>
            <a:endParaRPr lang="en-US" sz="4400" b="1" dirty="0">
              <a:solidFill>
                <a:schemeClr val="bg1"/>
              </a:solidFill>
            </a:endParaRPr>
          </a:p>
          <a:p>
            <a:pPr>
              <a:buClr>
                <a:schemeClr val="bg1"/>
              </a:buClr>
              <a:buNone/>
            </a:pPr>
            <a:r>
              <a:rPr lang="en-US" sz="4400" b="1" dirty="0">
                <a:solidFill>
                  <a:schemeClr val="bg1"/>
                </a:solidFill>
              </a:rPr>
              <a:t>2. Discuss and choose an answer</a:t>
            </a:r>
          </a:p>
          <a:p>
            <a:pPr>
              <a:buClr>
                <a:schemeClr val="bg1"/>
              </a:buClr>
              <a:buNone/>
            </a:pPr>
            <a:endParaRPr lang="en-US" sz="4400" b="1" dirty="0">
              <a:solidFill>
                <a:schemeClr val="bg1"/>
              </a:solidFill>
            </a:endParaRPr>
          </a:p>
          <a:p>
            <a:pPr>
              <a:buClr>
                <a:schemeClr val="bg1"/>
              </a:buClr>
              <a:buNone/>
            </a:pPr>
            <a:r>
              <a:rPr lang="en-US" sz="4400" b="1" dirty="0">
                <a:solidFill>
                  <a:schemeClr val="bg1"/>
                </a:solidFill>
              </a:rPr>
              <a:t>2. Respect the time!</a:t>
            </a:r>
          </a:p>
          <a:p>
            <a:pPr>
              <a:buClr>
                <a:schemeClr val="bg1"/>
              </a:buClr>
              <a:buNone/>
            </a:pPr>
            <a:endParaRPr lang="en-US" sz="4400" b="1" dirty="0">
              <a:solidFill>
                <a:schemeClr val="bg1"/>
              </a:solidFill>
            </a:endParaRPr>
          </a:p>
          <a:p>
            <a:pPr>
              <a:buClr>
                <a:schemeClr val="bg1"/>
              </a:buClr>
              <a:buNone/>
            </a:pPr>
            <a:r>
              <a:rPr lang="en-US" sz="4400" b="1" dirty="0">
                <a:solidFill>
                  <a:schemeClr val="bg1"/>
                </a:solidFill>
              </a:rPr>
              <a:t>3. Show us the answer!</a:t>
            </a:r>
          </a:p>
          <a:p>
            <a:pPr marL="571500" indent="-571500">
              <a:buFontTx/>
              <a:buChar char="-"/>
            </a:pPr>
            <a:endParaRPr lang="el-GR" sz="4400" b="1" dirty="0">
              <a:solidFill>
                <a:schemeClr val="bg1"/>
              </a:solidFill>
            </a:endParaRPr>
          </a:p>
        </p:txBody>
      </p:sp>
    </p:spTree>
    <p:extLst>
      <p:ext uri="{BB962C8B-B14F-4D97-AF65-F5344CB8AC3E}">
        <p14:creationId xmlns:p14="http://schemas.microsoft.com/office/powerpoint/2010/main" val="5053865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6324A1-2D9D-4FFD-9EE5-511D82E221D5}"/>
              </a:ext>
            </a:extLst>
          </p:cNvPr>
          <p:cNvSpPr txBox="1"/>
          <p:nvPr/>
        </p:nvSpPr>
        <p:spPr>
          <a:xfrm>
            <a:off x="11642" y="105842"/>
            <a:ext cx="10059458" cy="45243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1" i="1" dirty="0">
                <a:latin typeface="Calibri" panose="020F0502020204030204" pitchFamily="34" charset="0"/>
                <a:cs typeface="Calibri" panose="020F0502020204030204" pitchFamily="34" charset="0"/>
              </a:rPr>
              <a:t>“Management is a function that must be exercised</a:t>
            </a:r>
          </a:p>
          <a:p>
            <a:r>
              <a:rPr lang="en-US" b="1" i="1" dirty="0">
                <a:latin typeface="Calibri" panose="020F0502020204030204" pitchFamily="34" charset="0"/>
                <a:cs typeface="Calibri" panose="020F0502020204030204" pitchFamily="34" charset="0"/>
              </a:rPr>
              <a:t>in any business, leadership is a relationship</a:t>
            </a:r>
          </a:p>
          <a:p>
            <a:r>
              <a:rPr lang="en-US" b="1" i="1" dirty="0">
                <a:latin typeface="Calibri" panose="020F0502020204030204" pitchFamily="34" charset="0"/>
                <a:cs typeface="Calibri" panose="020F0502020204030204" pitchFamily="34" charset="0"/>
              </a:rPr>
              <a:t>between leader and followers that can energize an</a:t>
            </a:r>
          </a:p>
          <a:p>
            <a:r>
              <a:rPr lang="en-US" b="1" i="1" dirty="0">
                <a:latin typeface="Calibri" panose="020F0502020204030204" pitchFamily="34" charset="0"/>
                <a:cs typeface="Calibri" panose="020F0502020204030204" pitchFamily="34" charset="0"/>
              </a:rPr>
              <a:t>organization.” (Michael Maccoby)</a:t>
            </a:r>
          </a:p>
          <a:p>
            <a:pPr algn="just"/>
            <a:endParaRPr lang="en-US" sz="2400" b="1" dirty="0">
              <a:latin typeface="Calibri" panose="020F0502020204030204" pitchFamily="34" charset="0"/>
              <a:cs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A distinction between management and leadership is required, even if they cannot be clearly separated -each manager has a leadership role, each leader accomplishes manager functions.</a:t>
            </a:r>
          </a:p>
          <a:p>
            <a:pPr algn="just"/>
            <a:r>
              <a:rPr lang="en-US" sz="2400" dirty="0">
                <a:latin typeface="Calibri" panose="020F0502020204030204" pitchFamily="34" charset="0"/>
                <a:cs typeface="Calibri" panose="020F0502020204030204" pitchFamily="34" charset="0"/>
              </a:rPr>
              <a:t>Indeed, only the accents are different - managers focus more on operational accomplishments, and leaders focus on building relationships. Differences can be better understood using the following figure (Maccoby, 2000): </a:t>
            </a:r>
          </a:p>
          <a:p>
            <a:pPr algn="just"/>
            <a:endParaRPr lang="en-US" sz="2400" dirty="0">
              <a:latin typeface="Calibri" panose="020F0502020204030204" pitchFamily="34" charset="0"/>
              <a:cs typeface="Calibri" panose="020F0502020204030204" pitchFamily="34" charset="0"/>
            </a:endParaRPr>
          </a:p>
          <a:p>
            <a:pPr algn="just"/>
            <a:endParaRPr lang="en-US" sz="2400"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8811060-15E3-4266-A021-03B6E678B127}"/>
              </a:ext>
            </a:extLst>
          </p:cNvPr>
          <p:cNvPicPr>
            <a:picLocks noChangeAspect="1"/>
          </p:cNvPicPr>
          <p:nvPr/>
        </p:nvPicPr>
        <p:blipFill>
          <a:blip r:embed="rId2"/>
          <a:stretch>
            <a:fillRect/>
          </a:stretch>
        </p:blipFill>
        <p:spPr>
          <a:xfrm>
            <a:off x="1651174" y="3994274"/>
            <a:ext cx="6480720" cy="3456384"/>
          </a:xfrm>
          <a:prstGeom prst="rect">
            <a:avLst/>
          </a:prstGeom>
        </p:spPr>
      </p:pic>
    </p:spTree>
    <p:extLst>
      <p:ext uri="{BB962C8B-B14F-4D97-AF65-F5344CB8AC3E}">
        <p14:creationId xmlns:p14="http://schemas.microsoft.com/office/powerpoint/2010/main" val="184428470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Shape 339"/>
          <p:cNvSpPr/>
          <p:nvPr/>
        </p:nvSpPr>
        <p:spPr>
          <a:xfrm>
            <a:off x="-1" y="4382280"/>
            <a:ext cx="10075682" cy="3127681"/>
          </a:xfrm>
          <a:prstGeom prst="rect">
            <a:avLst/>
          </a:prstGeom>
          <a:gradFill>
            <a:gsLst>
              <a:gs pos="0">
                <a:srgbClr val="808080"/>
              </a:gs>
              <a:gs pos="100000">
                <a:srgbClr val="292929"/>
              </a:gs>
            </a:gsLst>
            <a:path path="circle">
              <a:fillToRect l="37721" t="-19636" r="62278" b="119636"/>
            </a:path>
          </a:gradFill>
          <a:ln w="57240">
            <a:solidFill>
              <a:srgbClr val="3399FF"/>
            </a:solidFill>
            <a:miter/>
          </a:ln>
        </p:spPr>
        <p:txBody>
          <a:bodyPr lIns="45719" rIns="45719"/>
          <a:lstStyle/>
          <a:p>
            <a:endParaRPr/>
          </a:p>
        </p:txBody>
      </p:sp>
      <p:sp>
        <p:nvSpPr>
          <p:cNvPr id="340" name="Shape 340"/>
          <p:cNvSpPr/>
          <p:nvPr/>
        </p:nvSpPr>
        <p:spPr>
          <a:xfrm>
            <a:off x="236601" y="4800960"/>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41" name="Shape 341"/>
          <p:cNvSpPr/>
          <p:nvPr/>
        </p:nvSpPr>
        <p:spPr>
          <a:xfrm>
            <a:off x="5332319" y="4800960"/>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42" name="Shape 342"/>
          <p:cNvSpPr/>
          <p:nvPr/>
        </p:nvSpPr>
        <p:spPr>
          <a:xfrm>
            <a:off x="228599" y="5867639"/>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43" name="Shape 343"/>
          <p:cNvSpPr/>
          <p:nvPr/>
        </p:nvSpPr>
        <p:spPr>
          <a:xfrm>
            <a:off x="5316768" y="5877580"/>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dirty="0"/>
          </a:p>
        </p:txBody>
      </p:sp>
      <p:sp>
        <p:nvSpPr>
          <p:cNvPr id="344" name="Shape 344"/>
          <p:cNvSpPr/>
          <p:nvPr/>
        </p:nvSpPr>
        <p:spPr>
          <a:xfrm flipH="1">
            <a:off x="28079" y="5258160"/>
            <a:ext cx="228601" cy="1"/>
          </a:xfrm>
          <a:prstGeom prst="line">
            <a:avLst/>
          </a:prstGeom>
          <a:ln w="57240">
            <a:solidFill>
              <a:srgbClr val="3399FF"/>
            </a:solidFill>
            <a:miter/>
          </a:ln>
        </p:spPr>
        <p:txBody>
          <a:bodyPr lIns="45719" rIns="45719"/>
          <a:lstStyle/>
          <a:p>
            <a:endParaRPr/>
          </a:p>
        </p:txBody>
      </p:sp>
      <p:sp>
        <p:nvSpPr>
          <p:cNvPr id="345" name="Shape 345"/>
          <p:cNvSpPr/>
          <p:nvPr/>
        </p:nvSpPr>
        <p:spPr>
          <a:xfrm flipH="1">
            <a:off x="37799" y="6324839"/>
            <a:ext cx="228601" cy="1"/>
          </a:xfrm>
          <a:prstGeom prst="line">
            <a:avLst/>
          </a:prstGeom>
          <a:ln w="57240">
            <a:solidFill>
              <a:srgbClr val="3399FF"/>
            </a:solidFill>
            <a:miter/>
          </a:ln>
        </p:spPr>
        <p:txBody>
          <a:bodyPr lIns="45719" rIns="45719"/>
          <a:lstStyle/>
          <a:p>
            <a:endParaRPr/>
          </a:p>
        </p:txBody>
      </p:sp>
      <p:sp>
        <p:nvSpPr>
          <p:cNvPr id="346" name="Shape 346"/>
          <p:cNvSpPr/>
          <p:nvPr/>
        </p:nvSpPr>
        <p:spPr>
          <a:xfrm flipH="1">
            <a:off x="4466880" y="6324839"/>
            <a:ext cx="865441" cy="1"/>
          </a:xfrm>
          <a:prstGeom prst="line">
            <a:avLst/>
          </a:prstGeom>
          <a:ln w="57240">
            <a:solidFill>
              <a:srgbClr val="3399FF"/>
            </a:solidFill>
            <a:miter/>
          </a:ln>
        </p:spPr>
        <p:txBody>
          <a:bodyPr lIns="45719" rIns="45719"/>
          <a:lstStyle/>
          <a:p>
            <a:endParaRPr/>
          </a:p>
        </p:txBody>
      </p:sp>
      <p:sp>
        <p:nvSpPr>
          <p:cNvPr id="347" name="Shape 347"/>
          <p:cNvSpPr/>
          <p:nvPr/>
        </p:nvSpPr>
        <p:spPr>
          <a:xfrm flipH="1">
            <a:off x="4447799" y="5258160"/>
            <a:ext cx="884521" cy="1"/>
          </a:xfrm>
          <a:prstGeom prst="line">
            <a:avLst/>
          </a:prstGeom>
          <a:ln w="57240">
            <a:solidFill>
              <a:srgbClr val="3399FF"/>
            </a:solidFill>
            <a:miter/>
          </a:ln>
        </p:spPr>
        <p:txBody>
          <a:bodyPr lIns="45719" rIns="45719"/>
          <a:lstStyle/>
          <a:p>
            <a:endParaRPr/>
          </a:p>
        </p:txBody>
      </p:sp>
      <p:sp>
        <p:nvSpPr>
          <p:cNvPr id="348" name="Shape 348"/>
          <p:cNvSpPr/>
          <p:nvPr/>
        </p:nvSpPr>
        <p:spPr>
          <a:xfrm flipH="1">
            <a:off x="9599400" y="5258160"/>
            <a:ext cx="477361" cy="1"/>
          </a:xfrm>
          <a:prstGeom prst="line">
            <a:avLst/>
          </a:prstGeom>
          <a:ln w="57240">
            <a:solidFill>
              <a:srgbClr val="3399FF"/>
            </a:solidFill>
            <a:miter/>
          </a:ln>
        </p:spPr>
        <p:txBody>
          <a:bodyPr lIns="45719" rIns="45719"/>
          <a:lstStyle/>
          <a:p>
            <a:endParaRPr/>
          </a:p>
        </p:txBody>
      </p:sp>
      <p:sp>
        <p:nvSpPr>
          <p:cNvPr id="349" name="Shape 349"/>
          <p:cNvSpPr/>
          <p:nvPr/>
        </p:nvSpPr>
        <p:spPr>
          <a:xfrm flipH="1">
            <a:off x="9550440" y="6324839"/>
            <a:ext cx="526321" cy="1"/>
          </a:xfrm>
          <a:prstGeom prst="line">
            <a:avLst/>
          </a:prstGeom>
          <a:ln w="57240">
            <a:solidFill>
              <a:srgbClr val="3399FF"/>
            </a:solidFill>
            <a:miter/>
          </a:ln>
        </p:spPr>
        <p:txBody>
          <a:bodyPr lIns="45719" rIns="45719"/>
          <a:lstStyle/>
          <a:p>
            <a:endParaRPr/>
          </a:p>
        </p:txBody>
      </p:sp>
      <p:sp>
        <p:nvSpPr>
          <p:cNvPr id="350" name="Shape 350"/>
          <p:cNvSpPr/>
          <p:nvPr/>
        </p:nvSpPr>
        <p:spPr>
          <a:xfrm>
            <a:off x="749915" y="5052446"/>
            <a:ext cx="3868202" cy="586955"/>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lvl1pPr>
              <a:defRPr b="1">
                <a:solidFill>
                  <a:srgbClr val="FFCC00"/>
                </a:solidFill>
              </a:defRPr>
            </a:lvl1pPr>
          </a:lstStyle>
          <a:p>
            <a:r>
              <a:rPr lang="el-GR" sz="1600" dirty="0"/>
              <a:t> </a:t>
            </a:r>
            <a:r>
              <a:rPr sz="1600" dirty="0"/>
              <a:t>A:</a:t>
            </a:r>
            <a:r>
              <a:rPr lang="en-US" sz="1600" dirty="0"/>
              <a:t> Very good</a:t>
            </a:r>
            <a:endParaRPr lang="en-GB" sz="1600" dirty="0"/>
          </a:p>
          <a:p>
            <a:endParaRPr sz="1600" dirty="0"/>
          </a:p>
        </p:txBody>
      </p:sp>
      <p:sp>
        <p:nvSpPr>
          <p:cNvPr id="353" name="Shape 353"/>
          <p:cNvSpPr/>
          <p:nvPr/>
        </p:nvSpPr>
        <p:spPr>
          <a:xfrm>
            <a:off x="228600" y="5851979"/>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a:p>
        </p:txBody>
      </p:sp>
      <p:sp>
        <p:nvSpPr>
          <p:cNvPr id="351" name="Shape 351"/>
          <p:cNvSpPr/>
          <p:nvPr/>
        </p:nvSpPr>
        <p:spPr>
          <a:xfrm>
            <a:off x="749915" y="6132961"/>
            <a:ext cx="3305881" cy="340733"/>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sz="1500" b="1">
                <a:solidFill>
                  <a:srgbClr val="FFCC00"/>
                </a:solidFill>
              </a:defRPr>
            </a:lvl1pPr>
          </a:lstStyle>
          <a:p>
            <a:r>
              <a:rPr lang="en-US" sz="1600" dirty="0"/>
              <a:t>C. Meh :/</a:t>
            </a:r>
            <a:endParaRPr sz="1600" dirty="0"/>
          </a:p>
        </p:txBody>
      </p:sp>
      <p:sp>
        <p:nvSpPr>
          <p:cNvPr id="354" name="Shape 354"/>
          <p:cNvSpPr/>
          <p:nvPr/>
        </p:nvSpPr>
        <p:spPr>
          <a:xfrm>
            <a:off x="5954261" y="6136542"/>
            <a:ext cx="2970721" cy="325344"/>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sz="1600" b="1">
                <a:solidFill>
                  <a:srgbClr val="FFCC00"/>
                </a:solidFill>
              </a:defRPr>
            </a:lvl1pPr>
          </a:lstStyle>
          <a:p>
            <a:r>
              <a:rPr lang="en-US" sz="1500" dirty="0"/>
              <a:t>D: EXCELLENT</a:t>
            </a:r>
            <a:endParaRPr lang="en-GB" sz="1500" dirty="0"/>
          </a:p>
        </p:txBody>
      </p:sp>
      <p:sp>
        <p:nvSpPr>
          <p:cNvPr id="355" name="Shape 355"/>
          <p:cNvSpPr/>
          <p:nvPr/>
        </p:nvSpPr>
        <p:spPr>
          <a:xfrm>
            <a:off x="626399" y="1041946"/>
            <a:ext cx="8822882" cy="710065"/>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r>
              <a:rPr lang="en-US" dirty="0"/>
              <a:t>10</a:t>
            </a:r>
            <a:r>
              <a:rPr dirty="0"/>
              <a:t>. </a:t>
            </a:r>
            <a:r>
              <a:rPr lang="en-GB" dirty="0"/>
              <a:t>How good was this game?</a:t>
            </a:r>
            <a:endParaRPr lang="el-GR" dirty="0"/>
          </a:p>
        </p:txBody>
      </p:sp>
      <p:sp>
        <p:nvSpPr>
          <p:cNvPr id="20" name="Shape 352"/>
          <p:cNvSpPr/>
          <p:nvPr/>
        </p:nvSpPr>
        <p:spPr>
          <a:xfrm>
            <a:off x="5903054" y="5059792"/>
            <a:ext cx="3518703" cy="586955"/>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lvl1pPr>
              <a:defRPr sz="1500" b="1">
                <a:solidFill>
                  <a:srgbClr val="FFCC00"/>
                </a:solidFill>
              </a:defRPr>
            </a:lvl1pPr>
          </a:lstStyle>
          <a:p>
            <a:r>
              <a:rPr sz="1600" dirty="0"/>
              <a:t>B:</a:t>
            </a:r>
            <a:r>
              <a:rPr lang="en-US" sz="1600" dirty="0"/>
              <a:t> It was ok.</a:t>
            </a:r>
          </a:p>
          <a:p>
            <a:endParaRPr sz="1600" dirty="0"/>
          </a:p>
        </p:txBody>
      </p:sp>
      <p:pic>
        <p:nvPicPr>
          <p:cNvPr id="2" name="$64,000 Question - Who Wants to Be a Millionaire (mp3cut.net)">
            <a:hlinkClick r:id="" action="ppaction://media"/>
            <a:extLst>
              <a:ext uri="{FF2B5EF4-FFF2-40B4-BE49-F238E27FC236}">
                <a16:creationId xmlns:a16="http://schemas.microsoft.com/office/drawing/2014/main" id="{23EADD15-F440-40C0-B835-2939942ACFE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791075" y="3533775"/>
            <a:ext cx="487363" cy="487363"/>
          </a:xfrm>
          <a:prstGeom prst="rect">
            <a:avLst/>
          </a:prstGeom>
        </p:spPr>
      </p:pic>
    </p:spTree>
    <p:extLst>
      <p:ext uri="{BB962C8B-B14F-4D97-AF65-F5344CB8AC3E}">
        <p14:creationId xmlns:p14="http://schemas.microsoft.com/office/powerpoint/2010/main" val="19061238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350"/>
                                        </p:tgtEl>
                                        <p:attrNameLst>
                                          <p:attrName>style.visibility</p:attrName>
                                        </p:attrNameLst>
                                      </p:cBhvr>
                                      <p:to>
                                        <p:strVal val="visible"/>
                                      </p:to>
                                    </p:set>
                                    <p:animEffect transition="in" filter="dissolve">
                                      <p:cBhvr>
                                        <p:cTn id="7" dur="500"/>
                                        <p:tgtEl>
                                          <p:spTgt spid="35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20"/>
                                        </p:tgtEl>
                                        <p:attrNameLst>
                                          <p:attrName>style.visibility</p:attrName>
                                        </p:attrNameLst>
                                      </p:cBhvr>
                                      <p:to>
                                        <p:strVal val="visible"/>
                                      </p:to>
                                    </p:set>
                                    <p:animEffect transition="in" filter="dissolv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0" nodeType="clickEffect">
                                  <p:stCondLst>
                                    <p:cond delay="0"/>
                                  </p:stCondLst>
                                  <p:iterate>
                                    <p:tmAbs val="0"/>
                                  </p:iterate>
                                  <p:childTnLst>
                                    <p:set>
                                      <p:cBhvr>
                                        <p:cTn id="16" fill="hold"/>
                                        <p:tgtEl>
                                          <p:spTgt spid="351"/>
                                        </p:tgtEl>
                                        <p:attrNameLst>
                                          <p:attrName>style.visibility</p:attrName>
                                        </p:attrNameLst>
                                      </p:cBhvr>
                                      <p:to>
                                        <p:strVal val="visible"/>
                                      </p:to>
                                    </p:set>
                                    <p:animEffect transition="in" filter="dissolve">
                                      <p:cBhvr>
                                        <p:cTn id="17" dur="500"/>
                                        <p:tgtEl>
                                          <p:spTgt spid="35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grpId="0" nodeType="clickEffect">
                                  <p:stCondLst>
                                    <p:cond delay="0"/>
                                  </p:stCondLst>
                                  <p:iterate>
                                    <p:tmAbs val="0"/>
                                  </p:iterate>
                                  <p:childTnLst>
                                    <p:set>
                                      <p:cBhvr>
                                        <p:cTn id="21" fill="hold"/>
                                        <p:tgtEl>
                                          <p:spTgt spid="354"/>
                                        </p:tgtEl>
                                        <p:attrNameLst>
                                          <p:attrName>style.visibility</p:attrName>
                                        </p:attrNameLst>
                                      </p:cBhvr>
                                      <p:to>
                                        <p:strVal val="visible"/>
                                      </p:to>
                                    </p:set>
                                    <p:animEffect transition="in" filter="dissolve">
                                      <p:cBhvr>
                                        <p:cTn id="22" dur="500"/>
                                        <p:tgtEl>
                                          <p:spTgt spid="35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fill="hold" grpId="0" nodeType="clickEffect">
                                  <p:stCondLst>
                                    <p:cond delay="0"/>
                                  </p:stCondLst>
                                  <p:iterate>
                                    <p:tmAbs val="0"/>
                                  </p:iterate>
                                  <p:childTnLst>
                                    <p:set>
                                      <p:cBhvr>
                                        <p:cTn id="26" fill="hold"/>
                                        <p:tgtEl>
                                          <p:spTgt spid="353"/>
                                        </p:tgtEl>
                                        <p:attrNameLst>
                                          <p:attrName>style.visibility</p:attrName>
                                        </p:attrNameLst>
                                      </p:cBhvr>
                                      <p:to>
                                        <p:strVal val="visible"/>
                                      </p:to>
                                    </p:set>
                                    <p:animEffect transition="in" filter="dissolve">
                                      <p:cBhvr>
                                        <p:cTn id="27" dur="500"/>
                                        <p:tgtEl>
                                          <p:spTgt spid="353"/>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301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
                </p:tgtEl>
              </p:cMediaNode>
            </p:audio>
          </p:childTnLst>
        </p:cTn>
      </p:par>
    </p:tnLst>
    <p:bldLst>
      <p:bldP spid="350" grpId="0" animBg="1" advAuto="0"/>
      <p:bldP spid="353" grpId="0" animBg="1" advAuto="0"/>
      <p:bldP spid="351" grpId="0" animBg="1" advAuto="0"/>
      <p:bldP spid="354" grpId="0" animBg="1" advAuto="0"/>
      <p:bldP spid="20"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 name="Shape 478"/>
          <p:cNvSpPr/>
          <p:nvPr/>
        </p:nvSpPr>
        <p:spPr>
          <a:xfrm>
            <a:off x="712781" y="393874"/>
            <a:ext cx="8822882" cy="710065"/>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r>
              <a:rPr lang="en-US" dirty="0"/>
              <a:t>Congrats!</a:t>
            </a:r>
            <a:endParaRPr dirty="0"/>
          </a:p>
        </p:txBody>
      </p:sp>
      <p:pic>
        <p:nvPicPr>
          <p:cNvPr id="2" name="Ποιος Θελει Να Γινει Εκατομμυριουχος ο πρωτος νικητης (online-video-cutter.co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35150" y="1103939"/>
            <a:ext cx="7110536" cy="5332902"/>
          </a:xfrm>
          <a:prstGeom prst="rect">
            <a:avLst/>
          </a:prstGeom>
        </p:spPr>
      </p:pic>
    </p:spTree>
    <p:extLst>
      <p:ext uri="{BB962C8B-B14F-4D97-AF65-F5344CB8AC3E}">
        <p14:creationId xmlns:p14="http://schemas.microsoft.com/office/powerpoint/2010/main" val="749281810"/>
      </p:ext>
    </p:extLst>
  </p:cSld>
  <p:clrMapOvr>
    <a:masterClrMapping/>
  </p:clrMapOvr>
  <p:transition spd="med"/>
  <p:timing>
    <p:tnLst>
      <p:par>
        <p:cTn id="1" dur="indefinite" restart="never" fill="hold"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Shape 295"/>
          <p:cNvSpPr/>
          <p:nvPr/>
        </p:nvSpPr>
        <p:spPr>
          <a:xfrm>
            <a:off x="0" y="4352438"/>
            <a:ext cx="10075682" cy="3204062"/>
          </a:xfrm>
          <a:prstGeom prst="rect">
            <a:avLst/>
          </a:prstGeom>
          <a:gradFill>
            <a:gsLst>
              <a:gs pos="0">
                <a:srgbClr val="808080"/>
              </a:gs>
              <a:gs pos="100000">
                <a:srgbClr val="292929"/>
              </a:gs>
            </a:gsLst>
            <a:path path="circle">
              <a:fillToRect l="37721" t="-19636" r="62278" b="119636"/>
            </a:path>
          </a:gradFill>
          <a:ln w="57240">
            <a:solidFill>
              <a:srgbClr val="3399FF"/>
            </a:solidFill>
            <a:miter/>
          </a:ln>
        </p:spPr>
        <p:txBody>
          <a:bodyPr lIns="45719" rIns="45719"/>
          <a:lstStyle/>
          <a:p>
            <a:endParaRPr/>
          </a:p>
        </p:txBody>
      </p:sp>
      <p:sp>
        <p:nvSpPr>
          <p:cNvPr id="296" name="Shape 296"/>
          <p:cNvSpPr/>
          <p:nvPr/>
        </p:nvSpPr>
        <p:spPr>
          <a:xfrm>
            <a:off x="286646" y="4746600"/>
            <a:ext cx="4446910" cy="102392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297" name="Shape 297"/>
          <p:cNvSpPr/>
          <p:nvPr/>
        </p:nvSpPr>
        <p:spPr>
          <a:xfrm>
            <a:off x="5369660" y="4698792"/>
            <a:ext cx="4266001" cy="1071734"/>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298" name="Shape 298"/>
          <p:cNvSpPr/>
          <p:nvPr/>
        </p:nvSpPr>
        <p:spPr>
          <a:xfrm>
            <a:off x="183526" y="5867641"/>
            <a:ext cx="4446911" cy="909062"/>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dirty="0"/>
          </a:p>
        </p:txBody>
      </p:sp>
      <p:sp>
        <p:nvSpPr>
          <p:cNvPr id="299" name="Shape 299"/>
          <p:cNvSpPr/>
          <p:nvPr/>
        </p:nvSpPr>
        <p:spPr>
          <a:xfrm>
            <a:off x="5340322" y="5916279"/>
            <a:ext cx="4553641" cy="88743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00" name="Shape 300"/>
          <p:cNvSpPr/>
          <p:nvPr/>
        </p:nvSpPr>
        <p:spPr>
          <a:xfrm flipH="1">
            <a:off x="28079" y="5258160"/>
            <a:ext cx="228601" cy="1"/>
          </a:xfrm>
          <a:prstGeom prst="line">
            <a:avLst/>
          </a:prstGeom>
          <a:ln w="57240">
            <a:solidFill>
              <a:srgbClr val="3399FF"/>
            </a:solidFill>
            <a:miter/>
          </a:ln>
        </p:spPr>
        <p:txBody>
          <a:bodyPr lIns="45719" rIns="45719"/>
          <a:lstStyle/>
          <a:p>
            <a:endParaRPr/>
          </a:p>
        </p:txBody>
      </p:sp>
      <p:sp>
        <p:nvSpPr>
          <p:cNvPr id="301" name="Shape 301"/>
          <p:cNvSpPr/>
          <p:nvPr/>
        </p:nvSpPr>
        <p:spPr>
          <a:xfrm flipH="1">
            <a:off x="37799" y="6324839"/>
            <a:ext cx="228601" cy="1"/>
          </a:xfrm>
          <a:prstGeom prst="line">
            <a:avLst/>
          </a:prstGeom>
          <a:ln w="57240">
            <a:solidFill>
              <a:srgbClr val="3399FF"/>
            </a:solidFill>
            <a:miter/>
          </a:ln>
        </p:spPr>
        <p:txBody>
          <a:bodyPr lIns="45719" rIns="45719"/>
          <a:lstStyle/>
          <a:p>
            <a:endParaRPr/>
          </a:p>
        </p:txBody>
      </p:sp>
      <p:sp>
        <p:nvSpPr>
          <p:cNvPr id="302" name="Shape 302"/>
          <p:cNvSpPr/>
          <p:nvPr/>
        </p:nvSpPr>
        <p:spPr>
          <a:xfrm flipH="1" flipV="1">
            <a:off x="4675509" y="6322172"/>
            <a:ext cx="656811" cy="2668"/>
          </a:xfrm>
          <a:prstGeom prst="line">
            <a:avLst/>
          </a:prstGeom>
          <a:ln w="57240">
            <a:solidFill>
              <a:srgbClr val="3399FF"/>
            </a:solidFill>
            <a:miter/>
          </a:ln>
        </p:spPr>
        <p:txBody>
          <a:bodyPr lIns="45719" rIns="45719"/>
          <a:lstStyle/>
          <a:p>
            <a:endParaRPr/>
          </a:p>
        </p:txBody>
      </p:sp>
      <p:sp>
        <p:nvSpPr>
          <p:cNvPr id="303" name="Shape 303"/>
          <p:cNvSpPr/>
          <p:nvPr/>
        </p:nvSpPr>
        <p:spPr>
          <a:xfrm flipH="1" flipV="1">
            <a:off x="4675508" y="5257621"/>
            <a:ext cx="656809" cy="540"/>
          </a:xfrm>
          <a:prstGeom prst="line">
            <a:avLst/>
          </a:prstGeom>
          <a:ln w="57240">
            <a:solidFill>
              <a:srgbClr val="3399FF"/>
            </a:solidFill>
            <a:miter/>
          </a:ln>
        </p:spPr>
        <p:txBody>
          <a:bodyPr lIns="45719" rIns="45719"/>
          <a:lstStyle/>
          <a:p>
            <a:endParaRPr/>
          </a:p>
        </p:txBody>
      </p:sp>
      <p:sp>
        <p:nvSpPr>
          <p:cNvPr id="304" name="Shape 304"/>
          <p:cNvSpPr/>
          <p:nvPr/>
        </p:nvSpPr>
        <p:spPr>
          <a:xfrm flipH="1">
            <a:off x="9599400" y="5258160"/>
            <a:ext cx="477361" cy="1"/>
          </a:xfrm>
          <a:prstGeom prst="line">
            <a:avLst/>
          </a:prstGeom>
          <a:ln w="57240">
            <a:solidFill>
              <a:srgbClr val="3399FF"/>
            </a:solidFill>
            <a:miter/>
          </a:ln>
        </p:spPr>
        <p:txBody>
          <a:bodyPr lIns="45719" rIns="45719"/>
          <a:lstStyle/>
          <a:p>
            <a:endParaRPr/>
          </a:p>
        </p:txBody>
      </p:sp>
      <p:sp>
        <p:nvSpPr>
          <p:cNvPr id="305" name="Shape 305"/>
          <p:cNvSpPr/>
          <p:nvPr/>
        </p:nvSpPr>
        <p:spPr>
          <a:xfrm flipH="1" flipV="1">
            <a:off x="9838079" y="6382904"/>
            <a:ext cx="238681" cy="2668"/>
          </a:xfrm>
          <a:prstGeom prst="line">
            <a:avLst/>
          </a:prstGeom>
          <a:ln w="57240">
            <a:solidFill>
              <a:srgbClr val="3399FF"/>
            </a:solidFill>
            <a:miter/>
          </a:ln>
        </p:spPr>
        <p:txBody>
          <a:bodyPr lIns="45719" rIns="45719"/>
          <a:lstStyle/>
          <a:p>
            <a:endParaRPr/>
          </a:p>
        </p:txBody>
      </p:sp>
      <p:sp>
        <p:nvSpPr>
          <p:cNvPr id="306" name="Shape 306"/>
          <p:cNvSpPr/>
          <p:nvPr/>
        </p:nvSpPr>
        <p:spPr>
          <a:xfrm>
            <a:off x="5427178" y="5947634"/>
            <a:ext cx="4409822" cy="84301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a:p>
        </p:txBody>
      </p:sp>
      <p:sp>
        <p:nvSpPr>
          <p:cNvPr id="307" name="Shape 307"/>
          <p:cNvSpPr/>
          <p:nvPr/>
        </p:nvSpPr>
        <p:spPr>
          <a:xfrm>
            <a:off x="857160" y="4989258"/>
            <a:ext cx="3305881" cy="571566"/>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lvl1pPr>
              <a:defRPr sz="2000" b="1">
                <a:solidFill>
                  <a:srgbClr val="FFCC00"/>
                </a:solidFill>
              </a:defRPr>
            </a:lvl1pPr>
          </a:lstStyle>
          <a:p>
            <a:r>
              <a:rPr lang="el-GR" sz="1500" dirty="0"/>
              <a:t>Α</a:t>
            </a:r>
            <a:r>
              <a:rPr lang="en-US" sz="1500" dirty="0"/>
              <a:t>:</a:t>
            </a:r>
            <a:r>
              <a:rPr lang="el-GR" sz="1500" dirty="0"/>
              <a:t> </a:t>
            </a:r>
            <a:r>
              <a:rPr lang="en-US" sz="1500" dirty="0"/>
              <a:t>Enterprises seek for maximum profit </a:t>
            </a:r>
            <a:r>
              <a:rPr lang="el-GR" sz="1600" dirty="0"/>
              <a:t> </a:t>
            </a:r>
            <a:endParaRPr sz="1500" dirty="0"/>
          </a:p>
        </p:txBody>
      </p:sp>
      <p:sp>
        <p:nvSpPr>
          <p:cNvPr id="308" name="Shape 308"/>
          <p:cNvSpPr/>
          <p:nvPr/>
        </p:nvSpPr>
        <p:spPr>
          <a:xfrm>
            <a:off x="788412" y="6116486"/>
            <a:ext cx="3305881" cy="340733"/>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p>
            <a:pPr>
              <a:defRPr sz="2000" b="1">
                <a:solidFill>
                  <a:srgbClr val="FFCC00"/>
                </a:solidFill>
              </a:defRPr>
            </a:pPr>
            <a:r>
              <a:rPr lang="en-US" sz="1600" dirty="0"/>
              <a:t>C. Enterprises are non profit</a:t>
            </a:r>
            <a:endParaRPr sz="1600" dirty="0"/>
          </a:p>
        </p:txBody>
      </p:sp>
      <p:sp>
        <p:nvSpPr>
          <p:cNvPr id="309" name="Shape 309"/>
          <p:cNvSpPr/>
          <p:nvPr/>
        </p:nvSpPr>
        <p:spPr>
          <a:xfrm>
            <a:off x="6016132" y="4716695"/>
            <a:ext cx="3197808" cy="1017842"/>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p>
            <a:pPr>
              <a:defRPr sz="2000" b="1">
                <a:solidFill>
                  <a:srgbClr val="FFCC00"/>
                </a:solidFill>
              </a:defRPr>
            </a:pPr>
            <a:r>
              <a:rPr lang="el-GR" sz="1500" dirty="0"/>
              <a:t>Β</a:t>
            </a:r>
            <a:r>
              <a:rPr lang="en-US" sz="1500" dirty="0"/>
              <a:t>: Enterprises are independent of governments, and they are usually active in field of</a:t>
            </a:r>
          </a:p>
          <a:p>
            <a:pPr>
              <a:defRPr sz="2000" b="1">
                <a:solidFill>
                  <a:srgbClr val="FFCC00"/>
                </a:solidFill>
              </a:defRPr>
            </a:pPr>
            <a:r>
              <a:rPr lang="en-US" sz="1500" dirty="0"/>
              <a:t>humanitarian aid, education</a:t>
            </a:r>
            <a:endParaRPr sz="1500" dirty="0"/>
          </a:p>
        </p:txBody>
      </p:sp>
      <p:sp>
        <p:nvSpPr>
          <p:cNvPr id="310" name="Shape 310"/>
          <p:cNvSpPr/>
          <p:nvPr/>
        </p:nvSpPr>
        <p:spPr>
          <a:xfrm>
            <a:off x="5938204" y="6116486"/>
            <a:ext cx="3637055" cy="586955"/>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p>
            <a:pPr>
              <a:defRPr sz="2000" b="1">
                <a:solidFill>
                  <a:srgbClr val="FFCC00"/>
                </a:solidFill>
              </a:defRPr>
            </a:pPr>
            <a:r>
              <a:rPr lang="en-US" sz="1600" dirty="0"/>
              <a:t>D. people are more important than capital</a:t>
            </a:r>
            <a:endParaRPr sz="1600" dirty="0"/>
          </a:p>
        </p:txBody>
      </p:sp>
      <p:sp>
        <p:nvSpPr>
          <p:cNvPr id="311" name="Shape 311"/>
          <p:cNvSpPr/>
          <p:nvPr/>
        </p:nvSpPr>
        <p:spPr>
          <a:xfrm>
            <a:off x="691694" y="1231660"/>
            <a:ext cx="8822882" cy="1325618"/>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pPr lvl="0"/>
            <a:r>
              <a:rPr lang="en-US" dirty="0"/>
              <a:t>1. Social enterprises contribute to a sustainable economic model where:</a:t>
            </a:r>
            <a:endParaRPr lang="el-GR" dirty="0"/>
          </a:p>
        </p:txBody>
      </p:sp>
      <p:pic>
        <p:nvPicPr>
          <p:cNvPr id="2" name="$100-$1000 Questions - Who Wants to Be a Millionaire (mp3cut.net)">
            <a:hlinkClick r:id="" action="ppaction://media"/>
            <a:extLst>
              <a:ext uri="{FF2B5EF4-FFF2-40B4-BE49-F238E27FC236}">
                <a16:creationId xmlns:a16="http://schemas.microsoft.com/office/drawing/2014/main" id="{6C3753E5-FD8F-4E55-B601-1B72A3626483}"/>
              </a:ext>
            </a:extLst>
          </p:cNvPr>
          <p:cNvPicPr>
            <a:picLocks noChangeAspect="1"/>
          </p:cNvPicPr>
          <p:nvPr>
            <a:audioFile r:link="rId2"/>
            <p:extLst>
              <p:ext uri="{DAA4B4D4-6D71-4841-9C94-3DE7FCFB9230}">
                <p14:media xmlns:p14="http://schemas.microsoft.com/office/powerpoint/2010/main" r:embed="rId1">
                  <p14:fade out="340"/>
                </p14:media>
              </p:ext>
            </p:extLst>
          </p:nvPr>
        </p:nvPicPr>
        <p:blipFill>
          <a:blip r:embed="rId4"/>
          <a:stretch>
            <a:fillRect/>
          </a:stretch>
        </p:blipFill>
        <p:spPr>
          <a:xfrm>
            <a:off x="9489025" y="3780649"/>
            <a:ext cx="487363" cy="48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307"/>
                                        </p:tgtEl>
                                        <p:attrNameLst>
                                          <p:attrName>style.visibility</p:attrName>
                                        </p:attrNameLst>
                                      </p:cBhvr>
                                      <p:to>
                                        <p:strVal val="visible"/>
                                      </p:to>
                                    </p:set>
                                    <p:animEffect transition="in" filter="dissolve">
                                      <p:cBhvr>
                                        <p:cTn id="7" dur="500"/>
                                        <p:tgtEl>
                                          <p:spTgt spid="30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309"/>
                                        </p:tgtEl>
                                        <p:attrNameLst>
                                          <p:attrName>style.visibility</p:attrName>
                                        </p:attrNameLst>
                                      </p:cBhvr>
                                      <p:to>
                                        <p:strVal val="visible"/>
                                      </p:to>
                                    </p:set>
                                    <p:animEffect transition="in" filter="dissolve">
                                      <p:cBhvr>
                                        <p:cTn id="12" dur="500"/>
                                        <p:tgtEl>
                                          <p:spTgt spid="30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0" nodeType="clickEffect">
                                  <p:stCondLst>
                                    <p:cond delay="0"/>
                                  </p:stCondLst>
                                  <p:iterate>
                                    <p:tmAbs val="0"/>
                                  </p:iterate>
                                  <p:childTnLst>
                                    <p:set>
                                      <p:cBhvr>
                                        <p:cTn id="16" fill="hold"/>
                                        <p:tgtEl>
                                          <p:spTgt spid="308"/>
                                        </p:tgtEl>
                                        <p:attrNameLst>
                                          <p:attrName>style.visibility</p:attrName>
                                        </p:attrNameLst>
                                      </p:cBhvr>
                                      <p:to>
                                        <p:strVal val="visible"/>
                                      </p:to>
                                    </p:set>
                                    <p:animEffect transition="in" filter="dissolve">
                                      <p:cBhvr>
                                        <p:cTn id="17" dur="500"/>
                                        <p:tgtEl>
                                          <p:spTgt spid="30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grpId="0" nodeType="clickEffect">
                                  <p:stCondLst>
                                    <p:cond delay="0"/>
                                  </p:stCondLst>
                                  <p:iterate>
                                    <p:tmAbs val="0"/>
                                  </p:iterate>
                                  <p:childTnLst>
                                    <p:set>
                                      <p:cBhvr>
                                        <p:cTn id="21" fill="hold"/>
                                        <p:tgtEl>
                                          <p:spTgt spid="310"/>
                                        </p:tgtEl>
                                        <p:attrNameLst>
                                          <p:attrName>style.visibility</p:attrName>
                                        </p:attrNameLst>
                                      </p:cBhvr>
                                      <p:to>
                                        <p:strVal val="visible"/>
                                      </p:to>
                                    </p:set>
                                    <p:animEffect transition="in" filter="dissolve">
                                      <p:cBhvr>
                                        <p:cTn id="22" dur="500"/>
                                        <p:tgtEl>
                                          <p:spTgt spid="31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fill="hold" grpId="0" nodeType="clickEffect">
                                  <p:stCondLst>
                                    <p:cond delay="0"/>
                                  </p:stCondLst>
                                  <p:iterate>
                                    <p:tmAbs val="0"/>
                                  </p:iterate>
                                  <p:childTnLst>
                                    <p:set>
                                      <p:cBhvr>
                                        <p:cTn id="26" fill="hold"/>
                                        <p:tgtEl>
                                          <p:spTgt spid="306"/>
                                        </p:tgtEl>
                                        <p:attrNameLst>
                                          <p:attrName>style.visibility</p:attrName>
                                        </p:attrNameLst>
                                      </p:cBhvr>
                                      <p:to>
                                        <p:strVal val="visible"/>
                                      </p:to>
                                    </p:set>
                                    <p:animEffect transition="in" filter="dissolve">
                                      <p:cBhvr>
                                        <p:cTn id="27" dur="500"/>
                                        <p:tgtEl>
                                          <p:spTgt spid="30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35136" fill="hold"/>
                                        <p:tgtEl>
                                          <p:spTgt spid="2"/>
                                        </p:tgtEl>
                                      </p:cBhvr>
                                    </p:cmd>
                                  </p:childTnLst>
                                </p:cTn>
                              </p:par>
                            </p:childTnLst>
                          </p:cTn>
                        </p:par>
                      </p:childTnLst>
                    </p:cTn>
                  </p:par>
                </p:childTnLst>
              </p:cTn>
              <p:nextCondLst>
                <p:cond evt="onClick" delay="0">
                  <p:tgtEl>
                    <p:spTgt spid="2"/>
                  </p:tgtEl>
                </p:cond>
              </p:nextCondLst>
            </p:seq>
            <p:audio>
              <p:cMediaNode vol="80000">
                <p:cTn id="33" fill="hold" display="0">
                  <p:stCondLst>
                    <p:cond delay="indefinite"/>
                  </p:stCondLst>
                  <p:endCondLst>
                    <p:cond evt="onStopAudio" delay="0">
                      <p:tgtEl>
                        <p:sldTgt/>
                      </p:tgtEl>
                    </p:cond>
                  </p:endCondLst>
                </p:cTn>
                <p:tgtEl>
                  <p:spTgt spid="2"/>
                </p:tgtEl>
              </p:cMediaNode>
            </p:audio>
          </p:childTnLst>
        </p:cTn>
      </p:par>
    </p:tnLst>
    <p:bldLst>
      <p:bldP spid="306" grpId="0" animBg="1" advAuto="0"/>
      <p:bldP spid="307" grpId="0" animBg="1" advAuto="0"/>
      <p:bldP spid="308" grpId="0" animBg="1" advAuto="0"/>
      <p:bldP spid="309" grpId="0" animBg="1" advAuto="0"/>
      <p:bldP spid="310"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311" name="Shape 311"/>
          <p:cNvSpPr/>
          <p:nvPr/>
        </p:nvSpPr>
        <p:spPr>
          <a:xfrm>
            <a:off x="571054" y="177850"/>
            <a:ext cx="8822882" cy="1202508"/>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pPr lvl="0" algn="just"/>
            <a:endParaRPr lang="en-US" sz="3200" dirty="0"/>
          </a:p>
          <a:p>
            <a:pPr lvl="0" algn="just"/>
            <a:endParaRPr lang="el-GR" dirty="0"/>
          </a:p>
        </p:txBody>
      </p:sp>
      <p:sp>
        <p:nvSpPr>
          <p:cNvPr id="4" name="TextBox 3">
            <a:extLst>
              <a:ext uri="{FF2B5EF4-FFF2-40B4-BE49-F238E27FC236}">
                <a16:creationId xmlns:a16="http://schemas.microsoft.com/office/drawing/2014/main" id="{4875FE16-CEC2-4D9A-BA25-1C9E5E785EE5}"/>
              </a:ext>
            </a:extLst>
          </p:cNvPr>
          <p:cNvSpPr txBox="1"/>
          <p:nvPr/>
        </p:nvSpPr>
        <p:spPr>
          <a:xfrm>
            <a:off x="5375913" y="202944"/>
            <a:ext cx="4675510" cy="3970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en-US" sz="2800" b="1" dirty="0">
                <a:solidFill>
                  <a:schemeClr val="tx1"/>
                </a:solidFill>
              </a:rPr>
              <a:t>Social enterprises contribute to a sustainable economic model where people are more important than capital. </a:t>
            </a:r>
          </a:p>
          <a:p>
            <a:pPr algn="r"/>
            <a:endParaRPr lang="en-US" sz="2800" dirty="0">
              <a:solidFill>
                <a:schemeClr val="tx1"/>
              </a:solidFill>
            </a:endParaRPr>
          </a:p>
          <a:p>
            <a:pPr algn="r"/>
            <a:endParaRPr lang="en-US" sz="2800" dirty="0">
              <a:solidFill>
                <a:schemeClr val="tx1"/>
              </a:solidFill>
            </a:endParaRPr>
          </a:p>
          <a:p>
            <a:pPr algn="r"/>
            <a:endParaRPr lang="en-US" sz="2800" dirty="0">
              <a:solidFill>
                <a:schemeClr val="tx1"/>
              </a:solidFill>
            </a:endParaRPr>
          </a:p>
        </p:txBody>
      </p:sp>
      <p:sp>
        <p:nvSpPr>
          <p:cNvPr id="6" name="TextBox 5">
            <a:extLst>
              <a:ext uri="{FF2B5EF4-FFF2-40B4-BE49-F238E27FC236}">
                <a16:creationId xmlns:a16="http://schemas.microsoft.com/office/drawing/2014/main" id="{68D73017-1602-46FE-96E0-A5E546CB56D7}"/>
              </a:ext>
            </a:extLst>
          </p:cNvPr>
          <p:cNvSpPr txBox="1"/>
          <p:nvPr/>
        </p:nvSpPr>
        <p:spPr>
          <a:xfrm>
            <a:off x="-10020" y="6233061"/>
            <a:ext cx="10081120" cy="1323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sz="2000" b="1" dirty="0">
                <a:solidFill>
                  <a:schemeClr val="tx1"/>
                </a:solidFill>
              </a:rPr>
              <a:t>This means that a social enterprise operates as an economic agent, namely, it produces goods and services which are then offered on the market, but it leads its operations and redirect surplus to meet the social goals for which it was created (blended value model). </a:t>
            </a:r>
          </a:p>
        </p:txBody>
      </p:sp>
    </p:spTree>
    <p:extLst>
      <p:ext uri="{BB962C8B-B14F-4D97-AF65-F5344CB8AC3E}">
        <p14:creationId xmlns:p14="http://schemas.microsoft.com/office/powerpoint/2010/main" val="815824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Shape 339"/>
          <p:cNvSpPr/>
          <p:nvPr/>
        </p:nvSpPr>
        <p:spPr>
          <a:xfrm>
            <a:off x="-1" y="4382280"/>
            <a:ext cx="10075682" cy="3127681"/>
          </a:xfrm>
          <a:prstGeom prst="rect">
            <a:avLst/>
          </a:prstGeom>
          <a:gradFill>
            <a:gsLst>
              <a:gs pos="0">
                <a:srgbClr val="808080"/>
              </a:gs>
              <a:gs pos="100000">
                <a:srgbClr val="292929"/>
              </a:gs>
            </a:gsLst>
            <a:path path="circle">
              <a:fillToRect l="37721" t="-19636" r="62278" b="119636"/>
            </a:path>
          </a:gradFill>
          <a:ln w="57240">
            <a:solidFill>
              <a:srgbClr val="3399FF"/>
            </a:solidFill>
            <a:miter/>
          </a:ln>
        </p:spPr>
        <p:txBody>
          <a:bodyPr lIns="45719" rIns="45719"/>
          <a:lstStyle/>
          <a:p>
            <a:endParaRPr/>
          </a:p>
        </p:txBody>
      </p:sp>
      <p:sp>
        <p:nvSpPr>
          <p:cNvPr id="340" name="Shape 340"/>
          <p:cNvSpPr/>
          <p:nvPr/>
        </p:nvSpPr>
        <p:spPr>
          <a:xfrm>
            <a:off x="228599" y="4800960"/>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41" name="Shape 341"/>
          <p:cNvSpPr/>
          <p:nvPr/>
        </p:nvSpPr>
        <p:spPr>
          <a:xfrm>
            <a:off x="5332319" y="4800960"/>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42" name="Shape 342"/>
          <p:cNvSpPr/>
          <p:nvPr/>
        </p:nvSpPr>
        <p:spPr>
          <a:xfrm>
            <a:off x="228599" y="5867639"/>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343" name="Shape 343"/>
          <p:cNvSpPr/>
          <p:nvPr/>
        </p:nvSpPr>
        <p:spPr>
          <a:xfrm>
            <a:off x="5332319" y="5867639"/>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dirty="0"/>
          </a:p>
        </p:txBody>
      </p:sp>
      <p:sp>
        <p:nvSpPr>
          <p:cNvPr id="344" name="Shape 344"/>
          <p:cNvSpPr/>
          <p:nvPr/>
        </p:nvSpPr>
        <p:spPr>
          <a:xfrm flipH="1">
            <a:off x="28079" y="5258160"/>
            <a:ext cx="228601" cy="1"/>
          </a:xfrm>
          <a:prstGeom prst="line">
            <a:avLst/>
          </a:prstGeom>
          <a:ln w="57240">
            <a:solidFill>
              <a:srgbClr val="3399FF"/>
            </a:solidFill>
            <a:miter/>
          </a:ln>
        </p:spPr>
        <p:txBody>
          <a:bodyPr lIns="45719" rIns="45719"/>
          <a:lstStyle/>
          <a:p>
            <a:endParaRPr/>
          </a:p>
        </p:txBody>
      </p:sp>
      <p:sp>
        <p:nvSpPr>
          <p:cNvPr id="345" name="Shape 345"/>
          <p:cNvSpPr/>
          <p:nvPr/>
        </p:nvSpPr>
        <p:spPr>
          <a:xfrm flipH="1">
            <a:off x="37799" y="6324839"/>
            <a:ext cx="228601" cy="1"/>
          </a:xfrm>
          <a:prstGeom prst="line">
            <a:avLst/>
          </a:prstGeom>
          <a:ln w="57240">
            <a:solidFill>
              <a:srgbClr val="3399FF"/>
            </a:solidFill>
            <a:miter/>
          </a:ln>
        </p:spPr>
        <p:txBody>
          <a:bodyPr lIns="45719" rIns="45719"/>
          <a:lstStyle/>
          <a:p>
            <a:endParaRPr/>
          </a:p>
        </p:txBody>
      </p:sp>
      <p:sp>
        <p:nvSpPr>
          <p:cNvPr id="346" name="Shape 346"/>
          <p:cNvSpPr/>
          <p:nvPr/>
        </p:nvSpPr>
        <p:spPr>
          <a:xfrm flipH="1">
            <a:off x="4466880" y="6324839"/>
            <a:ext cx="865441" cy="1"/>
          </a:xfrm>
          <a:prstGeom prst="line">
            <a:avLst/>
          </a:prstGeom>
          <a:ln w="57240">
            <a:solidFill>
              <a:srgbClr val="3399FF"/>
            </a:solidFill>
            <a:miter/>
          </a:ln>
        </p:spPr>
        <p:txBody>
          <a:bodyPr lIns="45719" rIns="45719"/>
          <a:lstStyle/>
          <a:p>
            <a:endParaRPr/>
          </a:p>
        </p:txBody>
      </p:sp>
      <p:sp>
        <p:nvSpPr>
          <p:cNvPr id="347" name="Shape 347"/>
          <p:cNvSpPr/>
          <p:nvPr/>
        </p:nvSpPr>
        <p:spPr>
          <a:xfrm flipH="1">
            <a:off x="4447799" y="5258160"/>
            <a:ext cx="884521" cy="1"/>
          </a:xfrm>
          <a:prstGeom prst="line">
            <a:avLst/>
          </a:prstGeom>
          <a:ln w="57240">
            <a:solidFill>
              <a:srgbClr val="3399FF"/>
            </a:solidFill>
            <a:miter/>
          </a:ln>
        </p:spPr>
        <p:txBody>
          <a:bodyPr lIns="45719" rIns="45719"/>
          <a:lstStyle/>
          <a:p>
            <a:endParaRPr/>
          </a:p>
        </p:txBody>
      </p:sp>
      <p:sp>
        <p:nvSpPr>
          <p:cNvPr id="348" name="Shape 348"/>
          <p:cNvSpPr/>
          <p:nvPr/>
        </p:nvSpPr>
        <p:spPr>
          <a:xfrm flipH="1">
            <a:off x="9599400" y="5258160"/>
            <a:ext cx="477361" cy="1"/>
          </a:xfrm>
          <a:prstGeom prst="line">
            <a:avLst/>
          </a:prstGeom>
          <a:ln w="57240">
            <a:solidFill>
              <a:srgbClr val="3399FF"/>
            </a:solidFill>
            <a:miter/>
          </a:ln>
        </p:spPr>
        <p:txBody>
          <a:bodyPr lIns="45719" rIns="45719"/>
          <a:lstStyle/>
          <a:p>
            <a:endParaRPr/>
          </a:p>
        </p:txBody>
      </p:sp>
      <p:sp>
        <p:nvSpPr>
          <p:cNvPr id="349" name="Shape 349"/>
          <p:cNvSpPr/>
          <p:nvPr/>
        </p:nvSpPr>
        <p:spPr>
          <a:xfrm flipH="1">
            <a:off x="9550440" y="6324839"/>
            <a:ext cx="526321" cy="1"/>
          </a:xfrm>
          <a:prstGeom prst="line">
            <a:avLst/>
          </a:prstGeom>
          <a:ln w="57240">
            <a:solidFill>
              <a:srgbClr val="3399FF"/>
            </a:solidFill>
            <a:miter/>
          </a:ln>
        </p:spPr>
        <p:txBody>
          <a:bodyPr lIns="45719" rIns="45719"/>
          <a:lstStyle/>
          <a:p>
            <a:endParaRPr/>
          </a:p>
        </p:txBody>
      </p:sp>
      <p:sp>
        <p:nvSpPr>
          <p:cNvPr id="350" name="Shape 350"/>
          <p:cNvSpPr/>
          <p:nvPr/>
        </p:nvSpPr>
        <p:spPr>
          <a:xfrm>
            <a:off x="698303" y="4836907"/>
            <a:ext cx="3833937" cy="1079397"/>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lvl1pPr>
              <a:defRPr b="1">
                <a:solidFill>
                  <a:srgbClr val="FFCC00"/>
                </a:solidFill>
              </a:defRPr>
            </a:lvl1pPr>
          </a:lstStyle>
          <a:p>
            <a:r>
              <a:rPr lang="el-GR" sz="1600" dirty="0"/>
              <a:t> </a:t>
            </a:r>
            <a:r>
              <a:rPr sz="1600" dirty="0"/>
              <a:t>A:</a:t>
            </a:r>
            <a:r>
              <a:rPr lang="el-GR" sz="1600" dirty="0"/>
              <a:t> </a:t>
            </a:r>
            <a:r>
              <a:rPr lang="en-US" sz="1600" dirty="0"/>
              <a:t>Production of goods and / or services is done for the basic needs of members or the community</a:t>
            </a:r>
            <a:endParaRPr lang="en-GB" sz="1600" dirty="0"/>
          </a:p>
          <a:p>
            <a:endParaRPr sz="1600" dirty="0"/>
          </a:p>
        </p:txBody>
      </p:sp>
      <p:sp>
        <p:nvSpPr>
          <p:cNvPr id="351" name="Shape 351"/>
          <p:cNvSpPr/>
          <p:nvPr/>
        </p:nvSpPr>
        <p:spPr>
          <a:xfrm>
            <a:off x="937439" y="6047470"/>
            <a:ext cx="3305881" cy="833176"/>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sz="1500" b="1">
                <a:solidFill>
                  <a:srgbClr val="FFCC00"/>
                </a:solidFill>
              </a:defRPr>
            </a:lvl1pPr>
          </a:lstStyle>
          <a:p>
            <a:r>
              <a:rPr lang="en-US" sz="1600" dirty="0"/>
              <a:t>C. The return of the investment is not expected to happen</a:t>
            </a:r>
          </a:p>
          <a:p>
            <a:endParaRPr sz="1600" dirty="0"/>
          </a:p>
        </p:txBody>
      </p:sp>
      <p:sp>
        <p:nvSpPr>
          <p:cNvPr id="353" name="Shape 353"/>
          <p:cNvSpPr/>
          <p:nvPr/>
        </p:nvSpPr>
        <p:spPr>
          <a:xfrm>
            <a:off x="5406716" y="5847206"/>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a:p>
        </p:txBody>
      </p:sp>
      <p:sp>
        <p:nvSpPr>
          <p:cNvPr id="354" name="Shape 354"/>
          <p:cNvSpPr/>
          <p:nvPr/>
        </p:nvSpPr>
        <p:spPr>
          <a:xfrm>
            <a:off x="6054357" y="6050940"/>
            <a:ext cx="2970721" cy="340733"/>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sz="1600" b="1">
                <a:solidFill>
                  <a:srgbClr val="FFCC00"/>
                </a:solidFill>
              </a:defRPr>
            </a:lvl1pPr>
          </a:lstStyle>
          <a:p>
            <a:r>
              <a:rPr lang="en-US" dirty="0"/>
              <a:t>D: </a:t>
            </a:r>
            <a:r>
              <a:rPr lang="en-GB" dirty="0"/>
              <a:t>All the above</a:t>
            </a:r>
          </a:p>
        </p:txBody>
      </p:sp>
      <p:sp>
        <p:nvSpPr>
          <p:cNvPr id="355" name="Shape 355"/>
          <p:cNvSpPr/>
          <p:nvPr/>
        </p:nvSpPr>
        <p:spPr>
          <a:xfrm>
            <a:off x="626399" y="1041946"/>
            <a:ext cx="8822882" cy="710065"/>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pPr lvl="0"/>
            <a:r>
              <a:rPr lang="el-GR" dirty="0"/>
              <a:t>2</a:t>
            </a:r>
            <a:r>
              <a:rPr dirty="0"/>
              <a:t>. </a:t>
            </a:r>
            <a:r>
              <a:rPr lang="en-GB" dirty="0"/>
              <a:t>In a social enterprise:</a:t>
            </a:r>
            <a:endParaRPr lang="el-GR" dirty="0"/>
          </a:p>
        </p:txBody>
      </p:sp>
      <p:sp>
        <p:nvSpPr>
          <p:cNvPr id="20" name="Shape 352"/>
          <p:cNvSpPr/>
          <p:nvPr/>
        </p:nvSpPr>
        <p:spPr>
          <a:xfrm>
            <a:off x="5930577" y="4841032"/>
            <a:ext cx="3518703" cy="833176"/>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lvl1pPr>
              <a:defRPr sz="1500" b="1">
                <a:solidFill>
                  <a:srgbClr val="FFCC00"/>
                </a:solidFill>
              </a:defRPr>
            </a:lvl1pPr>
          </a:lstStyle>
          <a:p>
            <a:r>
              <a:rPr sz="1600" dirty="0"/>
              <a:t>B:</a:t>
            </a:r>
            <a:r>
              <a:rPr lang="en-US" sz="1600" dirty="0"/>
              <a:t> The decisions are made in a Democratic, participatory way</a:t>
            </a:r>
          </a:p>
          <a:p>
            <a:endParaRPr sz="1600" dirty="0"/>
          </a:p>
        </p:txBody>
      </p:sp>
      <p:pic>
        <p:nvPicPr>
          <p:cNvPr id="4" name="$100-$1000 Questions - Who Wants to Be a Millionaire (mp3cut.net)">
            <a:hlinkClick r:id="" action="ppaction://media"/>
            <a:extLst>
              <a:ext uri="{FF2B5EF4-FFF2-40B4-BE49-F238E27FC236}">
                <a16:creationId xmlns:a16="http://schemas.microsoft.com/office/drawing/2014/main" id="{92897FF6-FAAB-4C38-8874-08196E3CD69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429035" y="3750822"/>
            <a:ext cx="487363" cy="487363"/>
          </a:xfrm>
          <a:prstGeom prst="rect">
            <a:avLst/>
          </a:prstGeom>
        </p:spPr>
      </p:pic>
    </p:spTree>
    <p:extLst>
      <p:ext uri="{BB962C8B-B14F-4D97-AF65-F5344CB8AC3E}">
        <p14:creationId xmlns:p14="http://schemas.microsoft.com/office/powerpoint/2010/main" val="31714504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350"/>
                                        </p:tgtEl>
                                        <p:attrNameLst>
                                          <p:attrName>style.visibility</p:attrName>
                                        </p:attrNameLst>
                                      </p:cBhvr>
                                      <p:to>
                                        <p:strVal val="visible"/>
                                      </p:to>
                                    </p:set>
                                    <p:animEffect transition="in" filter="dissolve">
                                      <p:cBhvr>
                                        <p:cTn id="7" dur="500"/>
                                        <p:tgtEl>
                                          <p:spTgt spid="35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20"/>
                                        </p:tgtEl>
                                        <p:attrNameLst>
                                          <p:attrName>style.visibility</p:attrName>
                                        </p:attrNameLst>
                                      </p:cBhvr>
                                      <p:to>
                                        <p:strVal val="visible"/>
                                      </p:to>
                                    </p:set>
                                    <p:animEffect transition="in" filter="dissolv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0" nodeType="clickEffect">
                                  <p:stCondLst>
                                    <p:cond delay="0"/>
                                  </p:stCondLst>
                                  <p:iterate>
                                    <p:tmAbs val="0"/>
                                  </p:iterate>
                                  <p:childTnLst>
                                    <p:set>
                                      <p:cBhvr>
                                        <p:cTn id="16" fill="hold"/>
                                        <p:tgtEl>
                                          <p:spTgt spid="351"/>
                                        </p:tgtEl>
                                        <p:attrNameLst>
                                          <p:attrName>style.visibility</p:attrName>
                                        </p:attrNameLst>
                                      </p:cBhvr>
                                      <p:to>
                                        <p:strVal val="visible"/>
                                      </p:to>
                                    </p:set>
                                    <p:animEffect transition="in" filter="dissolve">
                                      <p:cBhvr>
                                        <p:cTn id="17" dur="500"/>
                                        <p:tgtEl>
                                          <p:spTgt spid="35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grpId="0" nodeType="clickEffect">
                                  <p:stCondLst>
                                    <p:cond delay="0"/>
                                  </p:stCondLst>
                                  <p:iterate>
                                    <p:tmAbs val="0"/>
                                  </p:iterate>
                                  <p:childTnLst>
                                    <p:set>
                                      <p:cBhvr>
                                        <p:cTn id="21" fill="hold"/>
                                        <p:tgtEl>
                                          <p:spTgt spid="354"/>
                                        </p:tgtEl>
                                        <p:attrNameLst>
                                          <p:attrName>style.visibility</p:attrName>
                                        </p:attrNameLst>
                                      </p:cBhvr>
                                      <p:to>
                                        <p:strVal val="visible"/>
                                      </p:to>
                                    </p:set>
                                    <p:animEffect transition="in" filter="dissolve">
                                      <p:cBhvr>
                                        <p:cTn id="22" dur="500"/>
                                        <p:tgtEl>
                                          <p:spTgt spid="35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fill="hold" grpId="0" nodeType="clickEffect">
                                  <p:stCondLst>
                                    <p:cond delay="0"/>
                                  </p:stCondLst>
                                  <p:iterate>
                                    <p:tmAbs val="0"/>
                                  </p:iterate>
                                  <p:childTnLst>
                                    <p:set>
                                      <p:cBhvr>
                                        <p:cTn id="26" fill="hold"/>
                                        <p:tgtEl>
                                          <p:spTgt spid="353"/>
                                        </p:tgtEl>
                                        <p:attrNameLst>
                                          <p:attrName>style.visibility</p:attrName>
                                        </p:attrNameLst>
                                      </p:cBhvr>
                                      <p:to>
                                        <p:strVal val="visible"/>
                                      </p:to>
                                    </p:set>
                                    <p:animEffect transition="in" filter="dissolve">
                                      <p:cBhvr>
                                        <p:cTn id="27" dur="500"/>
                                        <p:tgtEl>
                                          <p:spTgt spid="3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4"/>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35136" fill="hold"/>
                                        <p:tgtEl>
                                          <p:spTgt spid="4"/>
                                        </p:tgtEl>
                                      </p:cBhvr>
                                    </p:cmd>
                                  </p:childTnLst>
                                </p:cTn>
                              </p:par>
                            </p:childTnLst>
                          </p:cTn>
                        </p:par>
                      </p:childTnLst>
                    </p:cTn>
                  </p:par>
                </p:childTnLst>
              </p:cTn>
              <p:nextCondLst>
                <p:cond evt="onClick" delay="0">
                  <p:tgtEl>
                    <p:spTgt spid="4"/>
                  </p:tgtEl>
                </p:cond>
              </p:nextCondLst>
            </p:seq>
            <p:audio>
              <p:cMediaNode vol="80000">
                <p:cTn id="33" fill="hold" display="0">
                  <p:stCondLst>
                    <p:cond delay="indefinite"/>
                  </p:stCondLst>
                  <p:endCondLst>
                    <p:cond evt="onStopAudio" delay="0">
                      <p:tgtEl>
                        <p:sldTgt/>
                      </p:tgtEl>
                    </p:cond>
                  </p:endCondLst>
                </p:cTn>
                <p:tgtEl>
                  <p:spTgt spid="4"/>
                </p:tgtEl>
              </p:cMediaNode>
            </p:audio>
          </p:childTnLst>
        </p:cTn>
      </p:par>
    </p:tnLst>
    <p:bldLst>
      <p:bldP spid="350" grpId="0" animBg="1" advAuto="0"/>
      <p:bldP spid="351" grpId="0" animBg="1" advAuto="0"/>
      <p:bldP spid="353" grpId="0" animBg="1" advAuto="0"/>
      <p:bldP spid="354" grpId="0" animBg="1" advAuto="0"/>
      <p:bldP spid="20"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1" name="Shape 311"/>
          <p:cNvSpPr/>
          <p:nvPr/>
        </p:nvSpPr>
        <p:spPr>
          <a:xfrm>
            <a:off x="685799" y="1203839"/>
            <a:ext cx="8822882" cy="1633395"/>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pPr lvl="0"/>
            <a:endParaRPr lang="en-US" sz="2000" dirty="0"/>
          </a:p>
          <a:p>
            <a:pPr lvl="0"/>
            <a:endParaRPr lang="en-US" sz="2000" dirty="0"/>
          </a:p>
          <a:p>
            <a:pPr lvl="0"/>
            <a:endParaRPr lang="en-US" sz="2000" dirty="0"/>
          </a:p>
          <a:p>
            <a:pPr lvl="0"/>
            <a:br>
              <a:rPr lang="en-US" sz="2000" dirty="0"/>
            </a:br>
            <a:endParaRPr lang="el-GR" sz="2000" dirty="0"/>
          </a:p>
        </p:txBody>
      </p:sp>
      <p:pic>
        <p:nvPicPr>
          <p:cNvPr id="8" name="Picture 7">
            <a:extLst>
              <a:ext uri="{FF2B5EF4-FFF2-40B4-BE49-F238E27FC236}">
                <a16:creationId xmlns:a16="http://schemas.microsoft.com/office/drawing/2014/main" id="{0CB60F6E-B067-4513-9A0C-078B3131CAA7}"/>
              </a:ext>
            </a:extLst>
          </p:cNvPr>
          <p:cNvPicPr>
            <a:picLocks noChangeAspect="1"/>
          </p:cNvPicPr>
          <p:nvPr/>
        </p:nvPicPr>
        <p:blipFill>
          <a:blip r:embed="rId2"/>
          <a:stretch>
            <a:fillRect/>
          </a:stretch>
        </p:blipFill>
        <p:spPr>
          <a:xfrm>
            <a:off x="211014" y="0"/>
            <a:ext cx="10071100" cy="8012325"/>
          </a:xfrm>
          <a:prstGeom prst="rect">
            <a:avLst/>
          </a:prstGeom>
        </p:spPr>
      </p:pic>
    </p:spTree>
    <p:extLst>
      <p:ext uri="{BB962C8B-B14F-4D97-AF65-F5344CB8AC3E}">
        <p14:creationId xmlns:p14="http://schemas.microsoft.com/office/powerpoint/2010/main" val="17140634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306"/>
          <p:cNvSpPr/>
          <p:nvPr/>
        </p:nvSpPr>
        <p:spPr>
          <a:xfrm>
            <a:off x="5284439" y="4801903"/>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a:p>
        </p:txBody>
      </p:sp>
      <p:sp>
        <p:nvSpPr>
          <p:cNvPr id="275" name="Shape 275"/>
          <p:cNvSpPr/>
          <p:nvPr/>
        </p:nvSpPr>
        <p:spPr>
          <a:xfrm>
            <a:off x="-1" y="4382280"/>
            <a:ext cx="10075682" cy="3127681"/>
          </a:xfrm>
          <a:prstGeom prst="rect">
            <a:avLst/>
          </a:prstGeom>
          <a:gradFill>
            <a:gsLst>
              <a:gs pos="0">
                <a:srgbClr val="808080"/>
              </a:gs>
              <a:gs pos="100000">
                <a:srgbClr val="292929"/>
              </a:gs>
            </a:gsLst>
            <a:path path="circle">
              <a:fillToRect l="37721" t="-19636" r="62278" b="119636"/>
            </a:path>
          </a:gradFill>
          <a:ln w="57240">
            <a:solidFill>
              <a:srgbClr val="3399FF"/>
            </a:solidFill>
            <a:miter/>
          </a:ln>
        </p:spPr>
        <p:txBody>
          <a:bodyPr lIns="45719" rIns="45719"/>
          <a:lstStyle/>
          <a:p>
            <a:endParaRPr/>
          </a:p>
        </p:txBody>
      </p:sp>
      <p:sp>
        <p:nvSpPr>
          <p:cNvPr id="277" name="Shape 277"/>
          <p:cNvSpPr/>
          <p:nvPr/>
        </p:nvSpPr>
        <p:spPr>
          <a:xfrm>
            <a:off x="5332319" y="4800960"/>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276" name="Shape 276"/>
          <p:cNvSpPr/>
          <p:nvPr/>
        </p:nvSpPr>
        <p:spPr>
          <a:xfrm>
            <a:off x="228599" y="4800960"/>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dirty="0"/>
          </a:p>
        </p:txBody>
      </p:sp>
      <p:sp>
        <p:nvSpPr>
          <p:cNvPr id="278" name="Shape 278"/>
          <p:cNvSpPr/>
          <p:nvPr/>
        </p:nvSpPr>
        <p:spPr>
          <a:xfrm>
            <a:off x="203577" y="5883419"/>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279" name="Shape 279"/>
          <p:cNvSpPr/>
          <p:nvPr/>
        </p:nvSpPr>
        <p:spPr>
          <a:xfrm>
            <a:off x="5332319" y="5867639"/>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280" name="Shape 280"/>
          <p:cNvSpPr/>
          <p:nvPr/>
        </p:nvSpPr>
        <p:spPr>
          <a:xfrm flipH="1">
            <a:off x="28079" y="5258160"/>
            <a:ext cx="228601" cy="1"/>
          </a:xfrm>
          <a:prstGeom prst="line">
            <a:avLst/>
          </a:prstGeom>
          <a:ln w="57240">
            <a:solidFill>
              <a:srgbClr val="3399FF"/>
            </a:solidFill>
            <a:miter/>
          </a:ln>
        </p:spPr>
        <p:txBody>
          <a:bodyPr lIns="45719" rIns="45719"/>
          <a:lstStyle/>
          <a:p>
            <a:endParaRPr/>
          </a:p>
        </p:txBody>
      </p:sp>
      <p:sp>
        <p:nvSpPr>
          <p:cNvPr id="281" name="Shape 281"/>
          <p:cNvSpPr/>
          <p:nvPr/>
        </p:nvSpPr>
        <p:spPr>
          <a:xfrm flipH="1">
            <a:off x="37799" y="6324839"/>
            <a:ext cx="228601" cy="1"/>
          </a:xfrm>
          <a:prstGeom prst="line">
            <a:avLst/>
          </a:prstGeom>
          <a:ln w="57240">
            <a:solidFill>
              <a:srgbClr val="3399FF"/>
            </a:solidFill>
            <a:miter/>
          </a:ln>
        </p:spPr>
        <p:txBody>
          <a:bodyPr lIns="45719" rIns="45719"/>
          <a:lstStyle/>
          <a:p>
            <a:endParaRPr/>
          </a:p>
        </p:txBody>
      </p:sp>
      <p:sp>
        <p:nvSpPr>
          <p:cNvPr id="282" name="Shape 282"/>
          <p:cNvSpPr/>
          <p:nvPr/>
        </p:nvSpPr>
        <p:spPr>
          <a:xfrm flipH="1">
            <a:off x="4466880" y="6324839"/>
            <a:ext cx="865441" cy="1"/>
          </a:xfrm>
          <a:prstGeom prst="line">
            <a:avLst/>
          </a:prstGeom>
          <a:ln w="57240">
            <a:solidFill>
              <a:srgbClr val="3399FF"/>
            </a:solidFill>
            <a:miter/>
          </a:ln>
        </p:spPr>
        <p:txBody>
          <a:bodyPr lIns="45719" rIns="45719"/>
          <a:lstStyle/>
          <a:p>
            <a:endParaRPr/>
          </a:p>
        </p:txBody>
      </p:sp>
      <p:sp>
        <p:nvSpPr>
          <p:cNvPr id="283" name="Shape 283"/>
          <p:cNvSpPr/>
          <p:nvPr/>
        </p:nvSpPr>
        <p:spPr>
          <a:xfrm flipH="1">
            <a:off x="4447799" y="5258160"/>
            <a:ext cx="884521" cy="1"/>
          </a:xfrm>
          <a:prstGeom prst="line">
            <a:avLst/>
          </a:prstGeom>
          <a:ln w="57240">
            <a:solidFill>
              <a:srgbClr val="3399FF"/>
            </a:solidFill>
            <a:miter/>
          </a:ln>
        </p:spPr>
        <p:txBody>
          <a:bodyPr lIns="45719" rIns="45719"/>
          <a:lstStyle/>
          <a:p>
            <a:endParaRPr/>
          </a:p>
        </p:txBody>
      </p:sp>
      <p:sp>
        <p:nvSpPr>
          <p:cNvPr id="284" name="Shape 284"/>
          <p:cNvSpPr/>
          <p:nvPr/>
        </p:nvSpPr>
        <p:spPr>
          <a:xfrm flipH="1">
            <a:off x="9599400" y="5258160"/>
            <a:ext cx="477361" cy="1"/>
          </a:xfrm>
          <a:prstGeom prst="line">
            <a:avLst/>
          </a:prstGeom>
          <a:ln w="57240">
            <a:solidFill>
              <a:srgbClr val="3399FF"/>
            </a:solidFill>
            <a:miter/>
          </a:ln>
        </p:spPr>
        <p:txBody>
          <a:bodyPr lIns="45719" rIns="45719"/>
          <a:lstStyle/>
          <a:p>
            <a:endParaRPr/>
          </a:p>
        </p:txBody>
      </p:sp>
      <p:sp>
        <p:nvSpPr>
          <p:cNvPr id="285" name="Shape 285"/>
          <p:cNvSpPr/>
          <p:nvPr/>
        </p:nvSpPr>
        <p:spPr>
          <a:xfrm flipH="1">
            <a:off x="9550440" y="6324839"/>
            <a:ext cx="526321" cy="1"/>
          </a:xfrm>
          <a:prstGeom prst="line">
            <a:avLst/>
          </a:prstGeom>
          <a:ln w="57240">
            <a:solidFill>
              <a:srgbClr val="3399FF"/>
            </a:solidFill>
            <a:miter/>
          </a:ln>
        </p:spPr>
        <p:txBody>
          <a:bodyPr lIns="45719" rIns="45719"/>
          <a:lstStyle/>
          <a:p>
            <a:endParaRPr/>
          </a:p>
        </p:txBody>
      </p:sp>
      <p:sp>
        <p:nvSpPr>
          <p:cNvPr id="286" name="Shape 286"/>
          <p:cNvSpPr/>
          <p:nvPr/>
        </p:nvSpPr>
        <p:spPr>
          <a:xfrm>
            <a:off x="662759" y="4903530"/>
            <a:ext cx="3656521" cy="648510"/>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sz="1500" b="1">
                <a:solidFill>
                  <a:srgbClr val="FFCC00"/>
                </a:solidFill>
              </a:defRPr>
            </a:lvl1pPr>
          </a:lstStyle>
          <a:p>
            <a:r>
              <a:rPr lang="en-US" sz="1800" dirty="0"/>
              <a:t>A. </a:t>
            </a:r>
            <a:r>
              <a:rPr lang="en-GB" dirty="0"/>
              <a:t>holds business administration and people’s skills </a:t>
            </a:r>
            <a:r>
              <a:rPr lang="en-US" sz="1800" dirty="0"/>
              <a:t>	</a:t>
            </a:r>
            <a:endParaRPr sz="1800" dirty="0"/>
          </a:p>
        </p:txBody>
      </p:sp>
      <p:sp>
        <p:nvSpPr>
          <p:cNvPr id="287" name="Shape 287"/>
          <p:cNvSpPr/>
          <p:nvPr/>
        </p:nvSpPr>
        <p:spPr>
          <a:xfrm>
            <a:off x="838080" y="6177407"/>
            <a:ext cx="3305881" cy="648510"/>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sz="1500" b="1">
                <a:solidFill>
                  <a:srgbClr val="FFCC00"/>
                </a:solidFill>
              </a:defRPr>
            </a:lvl1pPr>
          </a:lstStyle>
          <a:p>
            <a:r>
              <a:rPr lang="en-US" sz="1800" dirty="0"/>
              <a:t>C. has the biggest share of company’s profit</a:t>
            </a:r>
            <a:endParaRPr sz="1800" dirty="0"/>
          </a:p>
        </p:txBody>
      </p:sp>
      <p:sp>
        <p:nvSpPr>
          <p:cNvPr id="290" name="Shape 290"/>
          <p:cNvSpPr/>
          <p:nvPr/>
        </p:nvSpPr>
        <p:spPr>
          <a:xfrm>
            <a:off x="5979959" y="5881189"/>
            <a:ext cx="2970721" cy="925509"/>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b="1">
                <a:solidFill>
                  <a:srgbClr val="FFCC00"/>
                </a:solidFill>
              </a:defRPr>
            </a:lvl1pPr>
          </a:lstStyle>
          <a:p>
            <a:endParaRPr lang="el-GR" dirty="0"/>
          </a:p>
          <a:p>
            <a:r>
              <a:rPr lang="en-US" dirty="0"/>
              <a:t>D. Is the main investor of the enterprise</a:t>
            </a:r>
            <a:endParaRPr dirty="0"/>
          </a:p>
        </p:txBody>
      </p:sp>
      <p:sp>
        <p:nvSpPr>
          <p:cNvPr id="291" name="Shape 291"/>
          <p:cNvSpPr/>
          <p:nvPr/>
        </p:nvSpPr>
        <p:spPr>
          <a:xfrm>
            <a:off x="685799" y="1203839"/>
            <a:ext cx="8822882" cy="1325618"/>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pPr lvl="0"/>
            <a:r>
              <a:rPr lang="el-GR" dirty="0"/>
              <a:t>3</a:t>
            </a:r>
            <a:r>
              <a:rPr dirty="0"/>
              <a:t>. </a:t>
            </a:r>
            <a:r>
              <a:rPr lang="en-US" dirty="0"/>
              <a:t>A social entrepreneur manager is the person who:</a:t>
            </a:r>
            <a:endParaRPr dirty="0"/>
          </a:p>
        </p:txBody>
      </p:sp>
      <p:sp>
        <p:nvSpPr>
          <p:cNvPr id="23" name="Shape 268"/>
          <p:cNvSpPr/>
          <p:nvPr/>
        </p:nvSpPr>
        <p:spPr>
          <a:xfrm>
            <a:off x="5367377" y="4800960"/>
            <a:ext cx="4195883" cy="912377"/>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noFill/>
            <a:miter/>
          </a:ln>
        </p:spPr>
        <p:txBody>
          <a:bodyPr lIns="45719" rIns="45719"/>
          <a:lstStyle/>
          <a:p>
            <a:endParaRPr dirty="0"/>
          </a:p>
        </p:txBody>
      </p:sp>
      <p:sp>
        <p:nvSpPr>
          <p:cNvPr id="24" name="Shape 288"/>
          <p:cNvSpPr/>
          <p:nvPr/>
        </p:nvSpPr>
        <p:spPr>
          <a:xfrm>
            <a:off x="5879949" y="4449078"/>
            <a:ext cx="3874070" cy="1248674"/>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lvl1pPr>
              <a:defRPr sz="1300" b="1">
                <a:solidFill>
                  <a:srgbClr val="FFCC00"/>
                </a:solidFill>
              </a:defRPr>
            </a:lvl1pPr>
          </a:lstStyle>
          <a:p>
            <a:endParaRPr lang="en-US" sz="900" dirty="0"/>
          </a:p>
          <a:p>
            <a:endParaRPr lang="en-US" sz="900" dirty="0"/>
          </a:p>
          <a:p>
            <a:r>
              <a:rPr lang="en-US" sz="1800" dirty="0"/>
              <a:t>B. </a:t>
            </a:r>
            <a:r>
              <a:rPr lang="en-GB" dirty="0"/>
              <a:t>has business management skills  understands specific social issues, managing to generate and implement long-term strategies that solve / improve these issues</a:t>
            </a:r>
            <a:endParaRPr lang="el-GR" sz="1800" dirty="0"/>
          </a:p>
        </p:txBody>
      </p:sp>
      <p:pic>
        <p:nvPicPr>
          <p:cNvPr id="3" name="$100-$1000 Questions - Who Wants to Be a Millionaire (mp3cut.net)">
            <a:hlinkClick r:id="" action="ppaction://media"/>
            <a:extLst>
              <a:ext uri="{FF2B5EF4-FFF2-40B4-BE49-F238E27FC236}">
                <a16:creationId xmlns:a16="http://schemas.microsoft.com/office/drawing/2014/main" id="{54EEB2CB-7F40-460A-BDD8-04261488340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495706" y="3833320"/>
            <a:ext cx="487363"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86"/>
                                        </p:tgtEl>
                                        <p:attrNameLst>
                                          <p:attrName>style.visibility</p:attrName>
                                        </p:attrNameLst>
                                      </p:cBhvr>
                                      <p:to>
                                        <p:strVal val="visible"/>
                                      </p:to>
                                    </p:set>
                                    <p:animEffect transition="in" filter="dissolve">
                                      <p:cBhvr>
                                        <p:cTn id="7" dur="500"/>
                                        <p:tgtEl>
                                          <p:spTgt spid="28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24"/>
                                        </p:tgtEl>
                                        <p:attrNameLst>
                                          <p:attrName>style.visibility</p:attrName>
                                        </p:attrNameLst>
                                      </p:cBhvr>
                                      <p:to>
                                        <p:strVal val="visible"/>
                                      </p:to>
                                    </p:set>
                                    <p:animEffect transition="in" filter="dissolv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0" nodeType="clickEffect">
                                  <p:stCondLst>
                                    <p:cond delay="0"/>
                                  </p:stCondLst>
                                  <p:iterate>
                                    <p:tmAbs val="0"/>
                                  </p:iterate>
                                  <p:childTnLst>
                                    <p:set>
                                      <p:cBhvr>
                                        <p:cTn id="16" fill="hold"/>
                                        <p:tgtEl>
                                          <p:spTgt spid="287"/>
                                        </p:tgtEl>
                                        <p:attrNameLst>
                                          <p:attrName>style.visibility</p:attrName>
                                        </p:attrNameLst>
                                      </p:cBhvr>
                                      <p:to>
                                        <p:strVal val="visible"/>
                                      </p:to>
                                    </p:set>
                                    <p:animEffect transition="in" filter="dissolve">
                                      <p:cBhvr>
                                        <p:cTn id="17" dur="500"/>
                                        <p:tgtEl>
                                          <p:spTgt spid="28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grpId="0" nodeType="clickEffect">
                                  <p:stCondLst>
                                    <p:cond delay="0"/>
                                  </p:stCondLst>
                                  <p:iterate>
                                    <p:tmAbs val="0"/>
                                  </p:iterate>
                                  <p:childTnLst>
                                    <p:set>
                                      <p:cBhvr>
                                        <p:cTn id="21" fill="hold"/>
                                        <p:tgtEl>
                                          <p:spTgt spid="290"/>
                                        </p:tgtEl>
                                        <p:attrNameLst>
                                          <p:attrName>style.visibility</p:attrName>
                                        </p:attrNameLst>
                                      </p:cBhvr>
                                      <p:to>
                                        <p:strVal val="visible"/>
                                      </p:to>
                                    </p:set>
                                    <p:animEffect transition="in" filter="dissolve">
                                      <p:cBhvr>
                                        <p:cTn id="22" dur="500"/>
                                        <p:tgtEl>
                                          <p:spTgt spid="29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fill="hold" grpId="0" nodeType="clickEffect">
                                  <p:stCondLst>
                                    <p:cond delay="0"/>
                                  </p:stCondLst>
                                  <p:iterate>
                                    <p:tmAbs val="0"/>
                                  </p:iterate>
                                  <p:childTnLst>
                                    <p:set>
                                      <p:cBhvr>
                                        <p:cTn id="26" fill="hold"/>
                                        <p:tgtEl>
                                          <p:spTgt spid="23"/>
                                        </p:tgtEl>
                                        <p:attrNameLst>
                                          <p:attrName>style.visibility</p:attrName>
                                        </p:attrNameLst>
                                      </p:cBhvr>
                                      <p:to>
                                        <p:strVal val="visible"/>
                                      </p:to>
                                    </p:set>
                                    <p:animEffect transition="in" filter="dissolve">
                                      <p:cBhvr>
                                        <p:cTn id="27" dur="500"/>
                                        <p:tgtEl>
                                          <p:spTgt spid="23"/>
                                        </p:tgtEl>
                                      </p:cBhvr>
                                    </p:animEffect>
                                  </p:childTnLst>
                                  <p:subTnLst>
                                    <p:set>
                                      <p:cBhvr override="childStyle">
                                        <p:cTn dur="1" fill="hold" display="0" masterRel="sameClick" afterEffect="1">
                                          <p:stCondLst>
                                            <p:cond evt="end" delay="0">
                                              <p:tn val="25"/>
                                            </p:cond>
                                          </p:stCondLst>
                                        </p:cTn>
                                        <p:tgtEl>
                                          <p:spTgt spid="2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3"/>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35136" fill="hold"/>
                                        <p:tgtEl>
                                          <p:spTgt spid="3"/>
                                        </p:tgtEl>
                                      </p:cBhvr>
                                    </p:cmd>
                                  </p:childTnLst>
                                </p:cTn>
                              </p:par>
                            </p:childTnLst>
                          </p:cTn>
                        </p:par>
                      </p:childTnLst>
                    </p:cTn>
                  </p:par>
                </p:childTnLst>
              </p:cTn>
              <p:nextCondLst>
                <p:cond evt="onClick" delay="0">
                  <p:tgtEl>
                    <p:spTgt spid="3"/>
                  </p:tgtEl>
                </p:cond>
              </p:nextCondLst>
            </p:seq>
            <p:audio>
              <p:cMediaNode vol="80000">
                <p:cTn id="33" fill="hold" display="0">
                  <p:stCondLst>
                    <p:cond delay="indefinite"/>
                  </p:stCondLst>
                  <p:endCondLst>
                    <p:cond evt="onStopAudio" delay="0">
                      <p:tgtEl>
                        <p:sldTgt/>
                      </p:tgtEl>
                    </p:cond>
                  </p:endCondLst>
                </p:cTn>
                <p:tgtEl>
                  <p:spTgt spid="3"/>
                </p:tgtEl>
              </p:cMediaNode>
            </p:audio>
          </p:childTnLst>
        </p:cTn>
      </p:par>
    </p:tnLst>
    <p:bldLst>
      <p:bldP spid="286" grpId="0" animBg="1" advAuto="0"/>
      <p:bldP spid="287" grpId="0" animBg="1" advAuto="0"/>
      <p:bldP spid="290" grpId="0" animBg="1" advAuto="0"/>
      <p:bldP spid="23" grpId="0" animBg="1" advAuto="0"/>
      <p:bldP spid="24"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1" name="Shape 311"/>
          <p:cNvSpPr/>
          <p:nvPr/>
        </p:nvSpPr>
        <p:spPr>
          <a:xfrm>
            <a:off x="708458" y="1329978"/>
            <a:ext cx="8822882" cy="1325618"/>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pPr lvl="0"/>
            <a:endParaRPr lang="en-US" sz="2000" dirty="0"/>
          </a:p>
          <a:p>
            <a:pPr lvl="0"/>
            <a:endParaRPr lang="en-US" sz="2000" dirty="0"/>
          </a:p>
          <a:p>
            <a:pPr lvl="0"/>
            <a:br>
              <a:rPr lang="en-US" sz="2000" dirty="0"/>
            </a:br>
            <a:endParaRPr lang="el-GR" sz="2000" dirty="0"/>
          </a:p>
        </p:txBody>
      </p:sp>
      <p:sp>
        <p:nvSpPr>
          <p:cNvPr id="7" name="TextBox 6">
            <a:extLst>
              <a:ext uri="{FF2B5EF4-FFF2-40B4-BE49-F238E27FC236}">
                <a16:creationId xmlns:a16="http://schemas.microsoft.com/office/drawing/2014/main" id="{4C2E64EA-3C84-4033-9110-B1EFF4287746}"/>
              </a:ext>
            </a:extLst>
          </p:cNvPr>
          <p:cNvSpPr txBox="1"/>
          <p:nvPr/>
        </p:nvSpPr>
        <p:spPr>
          <a:xfrm>
            <a:off x="459736" y="753914"/>
            <a:ext cx="9320326" cy="6257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50000"/>
              </a:lnSpc>
              <a:spcAft>
                <a:spcPts val="1000"/>
              </a:spcAft>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most important </a:t>
            </a:r>
            <a:r>
              <a:rPr lang="en-GB" sz="2400" b="1"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questions</a:t>
            </a: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that you should think of as social enterprise manager are:</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Wingdings" panose="05000000000000000000" pitchFamily="2"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do I balance the social and economic objectives?</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Wingdings" panose="05000000000000000000" pitchFamily="2"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I create a team whose members complement and respect each other?</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Wingdings" panose="05000000000000000000" pitchFamily="2"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I correctly handle the relationship with stakeholders?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Wingdings" panose="05000000000000000000" pitchFamily="2"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do I adapt to changes in the socio-economic and political environment?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Wingdings" panose="05000000000000000000" pitchFamily="2"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do I assure financial resources that are needed?</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Wingdings" panose="05000000000000000000" pitchFamily="2"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How do I ensure business sustainability and how should I evaluate my performance?</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6410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p:nvPr/>
        </p:nvSpPr>
        <p:spPr>
          <a:xfrm>
            <a:off x="228599" y="4800960"/>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254" name="Shape 254"/>
          <p:cNvSpPr/>
          <p:nvPr/>
        </p:nvSpPr>
        <p:spPr>
          <a:xfrm>
            <a:off x="-1" y="4382280"/>
            <a:ext cx="10075682" cy="3127681"/>
          </a:xfrm>
          <a:prstGeom prst="rect">
            <a:avLst/>
          </a:prstGeom>
          <a:gradFill>
            <a:gsLst>
              <a:gs pos="0">
                <a:srgbClr val="808080"/>
              </a:gs>
              <a:gs pos="100000">
                <a:srgbClr val="292929"/>
              </a:gs>
            </a:gsLst>
            <a:path path="circle">
              <a:fillToRect l="37721" t="-19636" r="62278" b="119636"/>
            </a:path>
          </a:gradFill>
          <a:ln w="57240">
            <a:solidFill>
              <a:srgbClr val="3399FF"/>
            </a:solidFill>
            <a:miter/>
          </a:ln>
        </p:spPr>
        <p:txBody>
          <a:bodyPr lIns="45719" rIns="45719"/>
          <a:lstStyle/>
          <a:p>
            <a:endParaRPr/>
          </a:p>
        </p:txBody>
      </p:sp>
      <p:sp>
        <p:nvSpPr>
          <p:cNvPr id="256" name="Shape 256"/>
          <p:cNvSpPr/>
          <p:nvPr/>
        </p:nvSpPr>
        <p:spPr>
          <a:xfrm>
            <a:off x="5332319" y="4800960"/>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dirty="0"/>
          </a:p>
        </p:txBody>
      </p:sp>
      <p:sp>
        <p:nvSpPr>
          <p:cNvPr id="257" name="Shape 257"/>
          <p:cNvSpPr/>
          <p:nvPr/>
        </p:nvSpPr>
        <p:spPr>
          <a:xfrm>
            <a:off x="244936" y="4809625"/>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258" name="Shape 258"/>
          <p:cNvSpPr/>
          <p:nvPr/>
        </p:nvSpPr>
        <p:spPr>
          <a:xfrm>
            <a:off x="5332319" y="5867639"/>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259" name="Shape 259"/>
          <p:cNvSpPr/>
          <p:nvPr/>
        </p:nvSpPr>
        <p:spPr>
          <a:xfrm flipH="1">
            <a:off x="28079" y="5258160"/>
            <a:ext cx="228601" cy="1"/>
          </a:xfrm>
          <a:prstGeom prst="line">
            <a:avLst/>
          </a:prstGeom>
          <a:ln w="57240">
            <a:solidFill>
              <a:srgbClr val="3399FF"/>
            </a:solidFill>
            <a:miter/>
          </a:ln>
        </p:spPr>
        <p:txBody>
          <a:bodyPr lIns="45719" rIns="45719"/>
          <a:lstStyle/>
          <a:p>
            <a:endParaRPr/>
          </a:p>
        </p:txBody>
      </p:sp>
      <p:sp>
        <p:nvSpPr>
          <p:cNvPr id="260" name="Shape 260"/>
          <p:cNvSpPr/>
          <p:nvPr/>
        </p:nvSpPr>
        <p:spPr>
          <a:xfrm flipH="1">
            <a:off x="37799" y="6324839"/>
            <a:ext cx="228601" cy="1"/>
          </a:xfrm>
          <a:prstGeom prst="line">
            <a:avLst/>
          </a:prstGeom>
          <a:ln w="57240">
            <a:solidFill>
              <a:srgbClr val="3399FF"/>
            </a:solidFill>
            <a:miter/>
          </a:ln>
        </p:spPr>
        <p:txBody>
          <a:bodyPr lIns="45719" rIns="45719"/>
          <a:lstStyle/>
          <a:p>
            <a:endParaRPr/>
          </a:p>
        </p:txBody>
      </p:sp>
      <p:sp>
        <p:nvSpPr>
          <p:cNvPr id="261" name="Shape 261"/>
          <p:cNvSpPr/>
          <p:nvPr/>
        </p:nvSpPr>
        <p:spPr>
          <a:xfrm flipH="1">
            <a:off x="4477274" y="6342324"/>
            <a:ext cx="865441" cy="1"/>
          </a:xfrm>
          <a:prstGeom prst="line">
            <a:avLst/>
          </a:prstGeom>
          <a:ln w="57240">
            <a:solidFill>
              <a:srgbClr val="3399FF"/>
            </a:solidFill>
            <a:miter/>
          </a:ln>
        </p:spPr>
        <p:txBody>
          <a:bodyPr lIns="45719" rIns="45719"/>
          <a:lstStyle/>
          <a:p>
            <a:endParaRPr/>
          </a:p>
        </p:txBody>
      </p:sp>
      <p:sp>
        <p:nvSpPr>
          <p:cNvPr id="262" name="Shape 262"/>
          <p:cNvSpPr/>
          <p:nvPr/>
        </p:nvSpPr>
        <p:spPr>
          <a:xfrm flipH="1">
            <a:off x="4447799" y="5258160"/>
            <a:ext cx="884521" cy="1"/>
          </a:xfrm>
          <a:prstGeom prst="line">
            <a:avLst/>
          </a:prstGeom>
          <a:ln w="57240">
            <a:solidFill>
              <a:srgbClr val="3399FF"/>
            </a:solidFill>
            <a:miter/>
          </a:ln>
        </p:spPr>
        <p:txBody>
          <a:bodyPr lIns="45719" rIns="45719"/>
          <a:lstStyle/>
          <a:p>
            <a:endParaRPr/>
          </a:p>
        </p:txBody>
      </p:sp>
      <p:sp>
        <p:nvSpPr>
          <p:cNvPr id="263" name="Shape 263"/>
          <p:cNvSpPr/>
          <p:nvPr/>
        </p:nvSpPr>
        <p:spPr>
          <a:xfrm flipH="1">
            <a:off x="9599400" y="5258160"/>
            <a:ext cx="477361" cy="1"/>
          </a:xfrm>
          <a:prstGeom prst="line">
            <a:avLst/>
          </a:prstGeom>
          <a:ln w="57240">
            <a:solidFill>
              <a:srgbClr val="3399FF"/>
            </a:solidFill>
            <a:miter/>
          </a:ln>
        </p:spPr>
        <p:txBody>
          <a:bodyPr lIns="45719" rIns="45719"/>
          <a:lstStyle/>
          <a:p>
            <a:endParaRPr/>
          </a:p>
        </p:txBody>
      </p:sp>
      <p:sp>
        <p:nvSpPr>
          <p:cNvPr id="264" name="Shape 264"/>
          <p:cNvSpPr/>
          <p:nvPr/>
        </p:nvSpPr>
        <p:spPr>
          <a:xfrm flipH="1">
            <a:off x="9550440" y="6324839"/>
            <a:ext cx="526321" cy="1"/>
          </a:xfrm>
          <a:prstGeom prst="line">
            <a:avLst/>
          </a:prstGeom>
          <a:ln w="57240">
            <a:solidFill>
              <a:srgbClr val="3399FF"/>
            </a:solidFill>
            <a:miter/>
          </a:ln>
        </p:spPr>
        <p:txBody>
          <a:bodyPr lIns="45719" rIns="45719"/>
          <a:lstStyle/>
          <a:p>
            <a:endParaRPr/>
          </a:p>
        </p:txBody>
      </p:sp>
      <p:sp>
        <p:nvSpPr>
          <p:cNvPr id="270" name="Shape 270"/>
          <p:cNvSpPr/>
          <p:nvPr/>
        </p:nvSpPr>
        <p:spPr>
          <a:xfrm>
            <a:off x="709148" y="1185962"/>
            <a:ext cx="8822882" cy="1325618"/>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lgn="ctr">
              <a:defRPr sz="4000" b="1">
                <a:solidFill>
                  <a:srgbClr val="FFFFFF"/>
                </a:solidFill>
              </a:defRPr>
            </a:lvl1pPr>
          </a:lstStyle>
          <a:p>
            <a:r>
              <a:rPr lang="en-GB" dirty="0"/>
              <a:t>4. </a:t>
            </a:r>
            <a:r>
              <a:rPr lang="en-US" dirty="0"/>
              <a:t>As social enterprise manager you will have to become familiar with:</a:t>
            </a:r>
            <a:endParaRPr dirty="0"/>
          </a:p>
        </p:txBody>
      </p:sp>
      <p:sp>
        <p:nvSpPr>
          <p:cNvPr id="20" name="Shape 268">
            <a:extLst>
              <a:ext uri="{FF2B5EF4-FFF2-40B4-BE49-F238E27FC236}">
                <a16:creationId xmlns:a16="http://schemas.microsoft.com/office/drawing/2014/main" id="{4B683A5D-EB4A-4CAF-851B-42E659236D76}"/>
              </a:ext>
            </a:extLst>
          </p:cNvPr>
          <p:cNvSpPr/>
          <p:nvPr/>
        </p:nvSpPr>
        <p:spPr>
          <a:xfrm>
            <a:off x="296106" y="4804454"/>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dirty="0"/>
          </a:p>
        </p:txBody>
      </p:sp>
      <p:sp>
        <p:nvSpPr>
          <p:cNvPr id="265" name="Shape 265"/>
          <p:cNvSpPr/>
          <p:nvPr/>
        </p:nvSpPr>
        <p:spPr>
          <a:xfrm>
            <a:off x="528534" y="4942030"/>
            <a:ext cx="3656521" cy="648510"/>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b="1">
                <a:solidFill>
                  <a:srgbClr val="FFCC00"/>
                </a:solidFill>
              </a:defRPr>
            </a:lvl1pPr>
          </a:lstStyle>
          <a:p>
            <a:r>
              <a:rPr lang="el-GR" dirty="0"/>
              <a:t>      </a:t>
            </a:r>
            <a:r>
              <a:rPr dirty="0"/>
              <a:t>A:</a:t>
            </a:r>
            <a:r>
              <a:rPr lang="en-US" dirty="0"/>
              <a:t> </a:t>
            </a:r>
            <a:r>
              <a:rPr lang="en-GB" dirty="0"/>
              <a:t>National legislation in the social economy domain </a:t>
            </a:r>
            <a:endParaRPr lang="en-US" dirty="0"/>
          </a:p>
        </p:txBody>
      </p:sp>
      <p:sp>
        <p:nvSpPr>
          <p:cNvPr id="21" name="Shape 268">
            <a:extLst>
              <a:ext uri="{FF2B5EF4-FFF2-40B4-BE49-F238E27FC236}">
                <a16:creationId xmlns:a16="http://schemas.microsoft.com/office/drawing/2014/main" id="{D7090C89-760F-498C-97B3-AFFFE4805649}"/>
              </a:ext>
            </a:extLst>
          </p:cNvPr>
          <p:cNvSpPr/>
          <p:nvPr/>
        </p:nvSpPr>
        <p:spPr>
          <a:xfrm>
            <a:off x="5399826" y="4792295"/>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a:p>
        </p:txBody>
      </p:sp>
      <p:sp>
        <p:nvSpPr>
          <p:cNvPr id="22" name="Shape 268">
            <a:extLst>
              <a:ext uri="{FF2B5EF4-FFF2-40B4-BE49-F238E27FC236}">
                <a16:creationId xmlns:a16="http://schemas.microsoft.com/office/drawing/2014/main" id="{3668C4FA-FD53-4183-9FD2-0A2EA6E3AB19}"/>
              </a:ext>
            </a:extLst>
          </p:cNvPr>
          <p:cNvSpPr/>
          <p:nvPr/>
        </p:nvSpPr>
        <p:spPr>
          <a:xfrm>
            <a:off x="5366123" y="5874067"/>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a:p>
        </p:txBody>
      </p:sp>
      <p:sp>
        <p:nvSpPr>
          <p:cNvPr id="267" name="Shape 267"/>
          <p:cNvSpPr/>
          <p:nvPr/>
        </p:nvSpPr>
        <p:spPr>
          <a:xfrm>
            <a:off x="6072271" y="4824417"/>
            <a:ext cx="3493376" cy="925509"/>
          </a:xfrm>
          <a:prstGeom prst="rect">
            <a:avLst/>
          </a:prstGeom>
          <a:ln w="12700">
            <a:miter lim="400000"/>
          </a:ln>
          <a:extLst>
            <a:ext uri="{C572A759-6A51-4108-AA02-DFA0A04FC94B}">
              <ma14:wrappingTextBoxFlag xmlns:ma14="http://schemas.microsoft.com/office/mac/drawingml/2011/main" xmlns="" val="1"/>
            </a:ext>
          </a:extLst>
        </p:spPr>
        <p:txBody>
          <a:bodyPr wrap="square" lIns="46799" tIns="46799" rIns="46799" bIns="46799">
            <a:spAutoFit/>
          </a:bodyPr>
          <a:lstStyle>
            <a:lvl1pPr>
              <a:defRPr b="1">
                <a:solidFill>
                  <a:srgbClr val="FFCC00"/>
                </a:solidFill>
              </a:defRPr>
            </a:lvl1pPr>
          </a:lstStyle>
          <a:p>
            <a:r>
              <a:rPr lang="el-GR" dirty="0"/>
              <a:t>Β</a:t>
            </a:r>
            <a:r>
              <a:rPr lang="en-US" dirty="0"/>
              <a:t>: </a:t>
            </a:r>
            <a:r>
              <a:rPr lang="en-GB" dirty="0"/>
              <a:t>Inclusion programs for specific needs of vulnerable groups</a:t>
            </a:r>
            <a:endParaRPr dirty="0"/>
          </a:p>
        </p:txBody>
      </p:sp>
      <p:sp>
        <p:nvSpPr>
          <p:cNvPr id="269" name="Shape 269"/>
          <p:cNvSpPr/>
          <p:nvPr/>
        </p:nvSpPr>
        <p:spPr>
          <a:xfrm>
            <a:off x="6024524" y="5956869"/>
            <a:ext cx="2970721" cy="648510"/>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b="1">
                <a:solidFill>
                  <a:srgbClr val="FFCC00"/>
                </a:solidFill>
              </a:defRPr>
            </a:lvl1pPr>
          </a:lstStyle>
          <a:p>
            <a:r>
              <a:rPr lang="en-US" dirty="0"/>
              <a:t>D. Stake-holders responsible management</a:t>
            </a:r>
            <a:endParaRPr dirty="0"/>
          </a:p>
        </p:txBody>
      </p:sp>
      <p:sp>
        <p:nvSpPr>
          <p:cNvPr id="23" name="Shape 257">
            <a:extLst>
              <a:ext uri="{FF2B5EF4-FFF2-40B4-BE49-F238E27FC236}">
                <a16:creationId xmlns:a16="http://schemas.microsoft.com/office/drawing/2014/main" id="{F43E4046-213E-465E-A5BA-24CB6FC8A694}"/>
              </a:ext>
            </a:extLst>
          </p:cNvPr>
          <p:cNvSpPr/>
          <p:nvPr/>
        </p:nvSpPr>
        <p:spPr>
          <a:xfrm>
            <a:off x="280030" y="5871424"/>
            <a:ext cx="4266002"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0000"/>
          </a:solidFill>
          <a:ln w="57240">
            <a:solidFill>
              <a:srgbClr val="3399FF"/>
            </a:solidFill>
            <a:miter/>
          </a:ln>
        </p:spPr>
        <p:txBody>
          <a:bodyPr lIns="45719" rIns="45719"/>
          <a:lstStyle/>
          <a:p>
            <a:endParaRPr/>
          </a:p>
        </p:txBody>
      </p:sp>
      <p:sp>
        <p:nvSpPr>
          <p:cNvPr id="24" name="Shape 268">
            <a:extLst>
              <a:ext uri="{FF2B5EF4-FFF2-40B4-BE49-F238E27FC236}">
                <a16:creationId xmlns:a16="http://schemas.microsoft.com/office/drawing/2014/main" id="{9A1CC098-56F0-4B88-8B98-25D9B8D5C5BC}"/>
              </a:ext>
            </a:extLst>
          </p:cNvPr>
          <p:cNvSpPr/>
          <p:nvPr/>
        </p:nvSpPr>
        <p:spPr>
          <a:xfrm>
            <a:off x="210193" y="5847597"/>
            <a:ext cx="4266001" cy="91332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320" y="0"/>
                </a:lnTo>
                <a:lnTo>
                  <a:pt x="17280" y="0"/>
                </a:lnTo>
                <a:lnTo>
                  <a:pt x="21600" y="10800"/>
                </a:lnTo>
                <a:lnTo>
                  <a:pt x="17280" y="21600"/>
                </a:lnTo>
                <a:lnTo>
                  <a:pt x="4320" y="21600"/>
                </a:lnTo>
                <a:close/>
              </a:path>
            </a:pathLst>
          </a:custGeom>
          <a:solidFill>
            <a:srgbClr val="00B050"/>
          </a:solidFill>
          <a:ln w="57240">
            <a:solidFill>
              <a:srgbClr val="3399FF"/>
            </a:solidFill>
            <a:miter/>
          </a:ln>
        </p:spPr>
        <p:txBody>
          <a:bodyPr lIns="45719" rIns="45719"/>
          <a:lstStyle/>
          <a:p>
            <a:endParaRPr dirty="0"/>
          </a:p>
        </p:txBody>
      </p:sp>
      <p:sp>
        <p:nvSpPr>
          <p:cNvPr id="19" name="Shape 266"/>
          <p:cNvSpPr/>
          <p:nvPr/>
        </p:nvSpPr>
        <p:spPr>
          <a:xfrm>
            <a:off x="1137590" y="5949989"/>
            <a:ext cx="3305880" cy="648510"/>
          </a:xfrm>
          <a:prstGeom prst="rect">
            <a:avLst/>
          </a:prstGeom>
          <a:ln w="12700">
            <a:miter lim="400000"/>
          </a:ln>
          <a:extLst>
            <a:ext uri="{C572A759-6A51-4108-AA02-DFA0A04FC94B}">
              <ma14:wrappingTextBoxFlag xmlns:ma14="http://schemas.microsoft.com/office/mac/drawingml/2011/main" xmlns="" val="1"/>
            </a:ext>
          </a:extLst>
        </p:spPr>
        <p:txBody>
          <a:bodyPr lIns="46799" tIns="46799" rIns="46799" bIns="46799">
            <a:spAutoFit/>
          </a:bodyPr>
          <a:lstStyle>
            <a:lvl1pPr>
              <a:defRPr b="1">
                <a:solidFill>
                  <a:srgbClr val="FFCC00"/>
                </a:solidFill>
              </a:defRPr>
            </a:lvl1pPr>
          </a:lstStyle>
          <a:p>
            <a:r>
              <a:rPr lang="en-US" dirty="0"/>
              <a:t>C. Human resources management</a:t>
            </a:r>
            <a:endParaRPr dirty="0"/>
          </a:p>
        </p:txBody>
      </p:sp>
      <p:pic>
        <p:nvPicPr>
          <p:cNvPr id="2" name="$100-$1000 Questions - Who Wants to Be a Millionaire (mp3cut.net)">
            <a:hlinkClick r:id="" action="ppaction://media"/>
            <a:extLst>
              <a:ext uri="{FF2B5EF4-FFF2-40B4-BE49-F238E27FC236}">
                <a16:creationId xmlns:a16="http://schemas.microsoft.com/office/drawing/2014/main" id="{ED03E597-7868-477C-AA79-5DEA5DA2B40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51563" y="3567010"/>
            <a:ext cx="487363"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65"/>
                                        </p:tgtEl>
                                        <p:attrNameLst>
                                          <p:attrName>style.visibility</p:attrName>
                                        </p:attrNameLst>
                                      </p:cBhvr>
                                      <p:to>
                                        <p:strVal val="visible"/>
                                      </p:to>
                                    </p:set>
                                    <p:animEffect transition="in" filter="dissolve">
                                      <p:cBhvr>
                                        <p:cTn id="7" dur="500"/>
                                        <p:tgtEl>
                                          <p:spTgt spid="26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267"/>
                                        </p:tgtEl>
                                        <p:attrNameLst>
                                          <p:attrName>style.visibility</p:attrName>
                                        </p:attrNameLst>
                                      </p:cBhvr>
                                      <p:to>
                                        <p:strVal val="visible"/>
                                      </p:to>
                                    </p:set>
                                    <p:animEffect transition="in" filter="dissolve">
                                      <p:cBhvr>
                                        <p:cTn id="12" dur="500"/>
                                        <p:tgtEl>
                                          <p:spTgt spid="26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0" nodeType="clickEffect">
                                  <p:stCondLst>
                                    <p:cond delay="0"/>
                                  </p:stCondLst>
                                  <p:iterate>
                                    <p:tmAbs val="0"/>
                                  </p:iterate>
                                  <p:childTnLst>
                                    <p:set>
                                      <p:cBhvr>
                                        <p:cTn id="16" fill="hold"/>
                                        <p:tgtEl>
                                          <p:spTgt spid="19"/>
                                        </p:tgtEl>
                                        <p:attrNameLst>
                                          <p:attrName>style.visibility</p:attrName>
                                        </p:attrNameLst>
                                      </p:cBhvr>
                                      <p:to>
                                        <p:strVal val="visible"/>
                                      </p:to>
                                    </p:set>
                                    <p:animEffect transition="in" filter="dissolv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grpId="0" nodeType="clickEffect">
                                  <p:stCondLst>
                                    <p:cond delay="0"/>
                                  </p:stCondLst>
                                  <p:iterate>
                                    <p:tmAbs val="0"/>
                                  </p:iterate>
                                  <p:childTnLst>
                                    <p:set>
                                      <p:cBhvr>
                                        <p:cTn id="21" fill="hold"/>
                                        <p:tgtEl>
                                          <p:spTgt spid="269"/>
                                        </p:tgtEl>
                                        <p:attrNameLst>
                                          <p:attrName>style.visibility</p:attrName>
                                        </p:attrNameLst>
                                      </p:cBhvr>
                                      <p:to>
                                        <p:strVal val="visible"/>
                                      </p:to>
                                    </p:set>
                                    <p:animEffect transition="in" filter="dissolve">
                                      <p:cBhvr>
                                        <p:cTn id="22" dur="500"/>
                                        <p:tgtEl>
                                          <p:spTgt spid="269"/>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fill="hold" grpId="0" nodeType="clickEffect">
                                  <p:stCondLst>
                                    <p:cond delay="0"/>
                                  </p:stCondLst>
                                  <p:iterate>
                                    <p:tmAbs val="0"/>
                                  </p:iterate>
                                  <p:childTnLst>
                                    <p:set>
                                      <p:cBhvr>
                                        <p:cTn id="26" fill="hold"/>
                                        <p:tgtEl>
                                          <p:spTgt spid="20"/>
                                        </p:tgtEl>
                                        <p:attrNameLst>
                                          <p:attrName>style.visibility</p:attrName>
                                        </p:attrNameLst>
                                      </p:cBhvr>
                                      <p:to>
                                        <p:strVal val="visible"/>
                                      </p:to>
                                    </p:set>
                                    <p:animEffect transition="in" filter="dissolv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fill="hold" grpId="0" nodeType="clickEffect">
                                  <p:stCondLst>
                                    <p:cond delay="0"/>
                                  </p:stCondLst>
                                  <p:iterate>
                                    <p:tmAbs val="0"/>
                                  </p:iterate>
                                  <p:childTnLst>
                                    <p:set>
                                      <p:cBhvr>
                                        <p:cTn id="31" fill="hold"/>
                                        <p:tgtEl>
                                          <p:spTgt spid="21"/>
                                        </p:tgtEl>
                                        <p:attrNameLst>
                                          <p:attrName>style.visibility</p:attrName>
                                        </p:attrNameLst>
                                      </p:cBhvr>
                                      <p:to>
                                        <p:strVal val="visible"/>
                                      </p:to>
                                    </p:set>
                                    <p:animEffect transition="in" filter="dissolv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fill="hold" grpId="0" nodeType="clickEffect">
                                  <p:stCondLst>
                                    <p:cond delay="0"/>
                                  </p:stCondLst>
                                  <p:iterate>
                                    <p:tmAbs val="0"/>
                                  </p:iterate>
                                  <p:childTnLst>
                                    <p:set>
                                      <p:cBhvr>
                                        <p:cTn id="36" fill="hold"/>
                                        <p:tgtEl>
                                          <p:spTgt spid="22"/>
                                        </p:tgtEl>
                                        <p:attrNameLst>
                                          <p:attrName>style.visibility</p:attrName>
                                        </p:attrNameLst>
                                      </p:cBhvr>
                                      <p:to>
                                        <p:strVal val="visible"/>
                                      </p:to>
                                    </p:set>
                                    <p:animEffect transition="in" filter="dissolv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fill="hold" grpId="0" nodeType="clickEffect">
                                  <p:stCondLst>
                                    <p:cond delay="0"/>
                                  </p:stCondLst>
                                  <p:iterate>
                                    <p:tmAbs val="0"/>
                                  </p:iterate>
                                  <p:childTnLst>
                                    <p:set>
                                      <p:cBhvr>
                                        <p:cTn id="41" fill="hold"/>
                                        <p:tgtEl>
                                          <p:spTgt spid="24"/>
                                        </p:tgtEl>
                                        <p:attrNameLst>
                                          <p:attrName>style.visibility</p:attrName>
                                        </p:attrNameLst>
                                      </p:cBhvr>
                                      <p:to>
                                        <p:strVal val="visible"/>
                                      </p:to>
                                    </p:set>
                                    <p:animEffect transition="in" filter="dissolve">
                                      <p:cBhvr>
                                        <p:cTn id="4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2"/>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35136" fill="hold"/>
                                        <p:tgtEl>
                                          <p:spTgt spid="2"/>
                                        </p:tgtEl>
                                      </p:cBhvr>
                                    </p:cmd>
                                  </p:childTnLst>
                                </p:cTn>
                              </p:par>
                            </p:childTnLst>
                          </p:cTn>
                        </p:par>
                      </p:childTnLst>
                    </p:cTn>
                  </p:par>
                </p:childTnLst>
              </p:cTn>
              <p:nextCondLst>
                <p:cond evt="onClick" delay="0">
                  <p:tgtEl>
                    <p:spTgt spid="2"/>
                  </p:tgtEl>
                </p:cond>
              </p:nextCondLst>
            </p:seq>
            <p:audio>
              <p:cMediaNode vol="80000">
                <p:cTn id="48" fill="hold" display="0">
                  <p:stCondLst>
                    <p:cond delay="indefinite"/>
                  </p:stCondLst>
                  <p:endCondLst>
                    <p:cond evt="onStopAudio" delay="0">
                      <p:tgtEl>
                        <p:sldTgt/>
                      </p:tgtEl>
                    </p:cond>
                  </p:endCondLst>
                </p:cTn>
                <p:tgtEl>
                  <p:spTgt spid="2"/>
                </p:tgtEl>
              </p:cMediaNode>
            </p:audio>
          </p:childTnLst>
        </p:cTn>
      </p:par>
    </p:tnLst>
    <p:bldLst>
      <p:bldP spid="20" grpId="0" animBg="1" advAuto="0"/>
      <p:bldP spid="265" grpId="0" animBg="1" advAuto="0"/>
      <p:bldP spid="21" grpId="0" animBg="1" advAuto="0"/>
      <p:bldP spid="22" grpId="0" animBg="1" advAuto="0"/>
      <p:bldP spid="267" grpId="0" animBg="1" advAuto="0"/>
      <p:bldP spid="269" grpId="0" animBg="1" advAuto="0"/>
      <p:bldP spid="24" grpId="0" animBg="1" advAuto="0"/>
      <p:bldP spid="19" grpId="0" animBg="1" advAuto="0"/>
    </p:bld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x0062_wk9 xmlns="6278b8b1-e0cb-4b44-9900-b20ee6e41941" xsi:nil="true"/>
    <rw1p xmlns="6278b8b1-e0cb-4b44-9900-b20ee6e4194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F678BB1249FE4099E86C6A23212417" ma:contentTypeVersion="17" ma:contentTypeDescription="Create a new document." ma:contentTypeScope="" ma:versionID="3511f27d66808d04dc9226bd7fb81dc4">
  <xsd:schema xmlns:xsd="http://www.w3.org/2001/XMLSchema" xmlns:xs="http://www.w3.org/2001/XMLSchema" xmlns:p="http://schemas.microsoft.com/office/2006/metadata/properties" xmlns:ns1="http://schemas.microsoft.com/sharepoint/v3" xmlns:ns2="6278b8b1-e0cb-4b44-9900-b20ee6e41941" xmlns:ns3="670101ee-7326-488b-895d-07c329b793e7" targetNamespace="http://schemas.microsoft.com/office/2006/metadata/properties" ma:root="true" ma:fieldsID="8a85f2dd0becbf3c557675a7fe12ffb5" ns1:_="" ns2:_="" ns3:_="">
    <xsd:import namespace="http://schemas.microsoft.com/sharepoint/v3"/>
    <xsd:import namespace="6278b8b1-e0cb-4b44-9900-b20ee6e41941"/>
    <xsd:import namespace="670101ee-7326-488b-895d-07c329b793e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1:_ip_UnifiedCompliancePolicyProperties" minOccurs="0"/>
                <xsd:element ref="ns1:_ip_UnifiedCompliancePolicyUIAction" minOccurs="0"/>
                <xsd:element ref="ns2:_x0062_wk9" minOccurs="0"/>
                <xsd:element ref="ns2:rw1p"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78b8b1-e0cb-4b44-9900-b20ee6e419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x0062_wk9" ma:index="22" nillable="true" ma:displayName="Number" ma:internalName="_x0062_wk9">
      <xsd:simpleType>
        <xsd:restriction base="dms:Number"/>
      </xsd:simpleType>
    </xsd:element>
    <xsd:element name="rw1p" ma:index="23" nillable="true" ma:displayName="Date and time" ma:internalName="rw1p">
      <xsd:simpleType>
        <xsd:restriction base="dms:DateTime"/>
      </xsd:simpleType>
    </xsd:element>
    <xsd:element name="MediaLengthInSeconds" ma:index="24"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70101ee-7326-488b-895d-07c329b793e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7D796B-A52E-49AD-8485-F1C6DAF38054}">
  <ds:schemaRefs>
    <ds:schemaRef ds:uri="http://schemas.microsoft.com/sharepoint/v3/contenttype/forms"/>
  </ds:schemaRefs>
</ds:datastoreItem>
</file>

<file path=customXml/itemProps2.xml><?xml version="1.0" encoding="utf-8"?>
<ds:datastoreItem xmlns:ds="http://schemas.openxmlformats.org/officeDocument/2006/customXml" ds:itemID="{FF78552D-3392-40AA-8FA9-D740C241C84E}">
  <ds:schemaRefs>
    <ds:schemaRef ds:uri="http://schemas.microsoft.com/office/2006/metadata/properties"/>
    <ds:schemaRef ds:uri="http://schemas.microsoft.com/office/infopath/2007/PartnerControls"/>
    <ds:schemaRef ds:uri="http://schemas.microsoft.com/sharepoint/v3"/>
    <ds:schemaRef ds:uri="6278b8b1-e0cb-4b44-9900-b20ee6e41941"/>
  </ds:schemaRefs>
</ds:datastoreItem>
</file>

<file path=customXml/itemProps3.xml><?xml version="1.0" encoding="utf-8"?>
<ds:datastoreItem xmlns:ds="http://schemas.openxmlformats.org/officeDocument/2006/customXml" ds:itemID="{32784599-5D58-4A1C-8BAF-D11D9E021E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278b8b1-e0cb-4b44-9900-b20ee6e41941"/>
    <ds:schemaRef ds:uri="670101ee-7326-488b-895d-07c329b793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13177</TotalTime>
  <Words>1036</Words>
  <Application>Microsoft Office PowerPoint</Application>
  <PresentationFormat>Custom</PresentationFormat>
  <Paragraphs>111</Paragraphs>
  <Slides>22</Slides>
  <Notes>1</Notes>
  <HiddenSlides>0</HiddenSlides>
  <MMClips>13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Helvetica</vt:lpstr>
      <vt:lpstr>Roboto</vt:lpstr>
      <vt:lpstr>Wingdings</vt:lpstr>
      <vt:lpstr>Office Theme</vt:lpstr>
      <vt:lpstr>PowerPoint Presentation</vt:lpstr>
      <vt:lpstr>Rules of the Game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natouli</dc:creator>
  <cp:lastModifiedBy>Anastasia Oikonomoula - iED</cp:lastModifiedBy>
  <cp:revision>113</cp:revision>
  <dcterms:modified xsi:type="dcterms:W3CDTF">2021-12-03T08:48:49Z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0x01010073F678BB1249FE4099E86C6A23212417</vt:lpwstr>
  </property>
</Properties>
</file>